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F8AE-1FD1-4020-B467-B5F18F8D4109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FE1E-3334-4F3D-9117-DAA13DA6F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散那歸於至高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散那歸於至高神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榮歸於主我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散那歸於至高神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榮耀歸萬王之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榮耀歸萬王之王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榮歸於主我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榮耀歸萬王之王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和散那</vt:lpstr>
      <vt:lpstr>和散那</vt:lpstr>
      <vt:lpstr>和散那</vt:lpstr>
      <vt:lpstr>和散那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和散那</dc:title>
  <dc:creator>User</dc:creator>
  <cp:lastModifiedBy>大唐</cp:lastModifiedBy>
  <cp:revision>2</cp:revision>
  <dcterms:created xsi:type="dcterms:W3CDTF">2017-04-08T12:02:02Z</dcterms:created>
  <dcterms:modified xsi:type="dcterms:W3CDTF">2018-01-20T07:13:28Z</dcterms:modified>
</cp:coreProperties>
</file>