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628E-3726-407E-A998-40E6A5932530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4240F-96FF-41C9-861B-2EAE8FEA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en-US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A2E8CC-C003-40B9-9AC4-FCF211B7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哈利路哈利路哈利路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利路亞讚美上主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哈利路哈利路哈利路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哈利路亞讚美上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070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4240F-96FF-41C9-861B-2EAE8FEA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en-US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A2E8CC-C003-40B9-9AC4-FCF211B7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   哈利路亞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   哈利路亞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TW" altLang="en-US" sz="54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   哈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</a:t>
            </a:r>
            <a:endParaRPr lang="en-US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77228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64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哈利路亞</vt:lpstr>
      <vt:lpstr>哈利路亞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3</cp:revision>
  <dcterms:created xsi:type="dcterms:W3CDTF">2017-02-28T12:11:20Z</dcterms:created>
  <dcterms:modified xsi:type="dcterms:W3CDTF">2018-05-05T05:12:22Z</dcterms:modified>
</cp:coreProperties>
</file>