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6EF05D-83F4-4C1B-9BDD-86D5A694E837}" type="datetimeFigureOut">
              <a:rPr lang="zh-TW" altLang="en-US" smtClean="0"/>
              <a:t>2013/8/31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CF1E0D-6811-46C7-BD81-C644F06FE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唯有上主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遙望天邊  驚訝莫名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神秘萬有  其妙創造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唯有上主  精深的構思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福降萬民  無言頌讚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唯有上主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人算什麼  主竟顧念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懸掛十架  為我犧牲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唯有上主  不息的慈愛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恩典無窮  銘記感激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唯有上主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環顧四周  失喪靈魂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沉醉夢裡  未感驚慌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唯有上主  不休的期待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差遣聖徒  傳揚達愛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唯有上主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容我這生  擔起使命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行過萬里  為主忠心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唯有上主  天天牽我手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一生順從  完全奉獻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5</TotalTime>
  <Words>103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Theme14</vt:lpstr>
      <vt:lpstr>唯有上主</vt:lpstr>
      <vt:lpstr>唯有上主</vt:lpstr>
      <vt:lpstr>唯有上主</vt:lpstr>
      <vt:lpstr>唯有上主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唯有上主</dc:title>
  <dc:creator>DAIDUONG</dc:creator>
  <cp:lastModifiedBy>DAIDUONG</cp:lastModifiedBy>
  <cp:revision>1</cp:revision>
  <dcterms:created xsi:type="dcterms:W3CDTF">2013-08-31T11:48:11Z</dcterms:created>
  <dcterms:modified xsi:type="dcterms:W3CDTF">2013-08-31T11:53:40Z</dcterms:modified>
</cp:coreProperties>
</file>