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6C073A-B8CA-4C04-B9CE-BA48F43B0B65}" type="datetimeFigureOut">
              <a:rPr lang="zh-TW" altLang="en-US" smtClean="0"/>
              <a:t>2013/5/18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BF3AF0-12B8-426F-81B6-3CD62A208E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唯有主耶穌的寶血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如何使我脫</a:t>
            </a:r>
            <a:r>
              <a:rPr lang="zh-TW" altLang="en-US" sz="5400" dirty="0" smtClean="0"/>
              <a:t>罪惡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主耶穌的寶</a:t>
            </a:r>
            <a:r>
              <a:rPr lang="zh-TW" altLang="en-US" sz="5400" dirty="0" smtClean="0"/>
              <a:t>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如何</a:t>
            </a:r>
            <a:r>
              <a:rPr lang="zh-TW" altLang="en-US" sz="5400" dirty="0"/>
              <a:t>使我得</a:t>
            </a:r>
            <a:r>
              <a:rPr lang="zh-TW" altLang="en-US" sz="5400" dirty="0" smtClean="0"/>
              <a:t>平安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主耶穌的寶血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唯有主耶穌的寶血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主在十架</a:t>
            </a:r>
            <a:r>
              <a:rPr lang="zh-TW" altLang="en-US" sz="5400" dirty="0" smtClean="0"/>
              <a:t>流血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洗</a:t>
            </a:r>
            <a:r>
              <a:rPr lang="zh-TW" altLang="en-US" sz="5400" dirty="0"/>
              <a:t>我罪惡</a:t>
            </a:r>
            <a:r>
              <a:rPr lang="zh-TW" altLang="en-US" sz="5400" dirty="0" smtClean="0"/>
              <a:t>清潔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我潔</a:t>
            </a:r>
            <a:r>
              <a:rPr lang="zh-TW" altLang="en-US" sz="5400" dirty="0" smtClean="0"/>
              <a:t>白如雪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主耶穌的寶血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唯有主耶穌的寶血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如何救贖我</a:t>
            </a:r>
            <a:r>
              <a:rPr lang="zh-TW" altLang="en-US" sz="5400" dirty="0" smtClean="0"/>
              <a:t>罪人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主耶穌的寶</a:t>
            </a:r>
            <a:r>
              <a:rPr lang="zh-TW" altLang="en-US" sz="5400" dirty="0" smtClean="0"/>
              <a:t>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如何</a:t>
            </a:r>
            <a:r>
              <a:rPr lang="zh-TW" altLang="en-US" sz="5400" dirty="0"/>
              <a:t>使我近</a:t>
            </a:r>
            <a:r>
              <a:rPr lang="zh-TW" altLang="en-US" sz="5400" dirty="0" smtClean="0"/>
              <a:t>真神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主耶穌的寶血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唯有主耶穌的寶血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主在十架</a:t>
            </a:r>
            <a:r>
              <a:rPr lang="zh-TW" altLang="en-US" sz="5400" dirty="0" smtClean="0"/>
              <a:t>流血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洗</a:t>
            </a:r>
            <a:r>
              <a:rPr lang="zh-TW" altLang="en-US" sz="5400" dirty="0"/>
              <a:t>我罪惡</a:t>
            </a:r>
            <a:r>
              <a:rPr lang="zh-TW" altLang="en-US" sz="5400" dirty="0" smtClean="0"/>
              <a:t>清潔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我潔</a:t>
            </a:r>
            <a:r>
              <a:rPr lang="zh-TW" altLang="en-US" sz="5400" dirty="0" smtClean="0"/>
              <a:t>白如雪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主耶穌的寶血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106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唯有主耶穌的寶血</vt:lpstr>
      <vt:lpstr>唯有主耶穌的寶血</vt:lpstr>
      <vt:lpstr>唯有主耶穌的寶血</vt:lpstr>
      <vt:lpstr>唯有主耶穌的寶血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唯有主耶穌的寶血</dc:title>
  <dc:creator>DAIDUONG</dc:creator>
  <cp:lastModifiedBy>DAIDUONG</cp:lastModifiedBy>
  <cp:revision>1</cp:revision>
  <dcterms:created xsi:type="dcterms:W3CDTF">2013-05-18T13:01:56Z</dcterms:created>
  <dcterms:modified xsi:type="dcterms:W3CDTF">2013-05-18T13:03:04Z</dcterms:modified>
</cp:coreProperties>
</file>