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2A50-85AC-4EAF-B333-6B51C447FC29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耶穌你能使瞎眼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你能醫治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你有權柄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不可能變為可能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52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唯有耶穌</vt:lpstr>
      <vt:lpstr>唯有耶穌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唯有耶穌</dc:title>
  <dc:creator>大唐</dc:creator>
  <cp:lastModifiedBy>大唐</cp:lastModifiedBy>
  <cp:revision>1</cp:revision>
  <dcterms:created xsi:type="dcterms:W3CDTF">2017-12-16T02:52:06Z</dcterms:created>
  <dcterms:modified xsi:type="dcterms:W3CDTF">2017-12-16T02:53:28Z</dcterms:modified>
</cp:coreProperties>
</file>