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DFE8-5795-4B84-ACA2-FED56BEE6FA8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70AB-DA24-46CD-9932-0D66EEAC5D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唱哈利路亞讚美主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唱哈利路亞讚美主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唱哈利路亞讚美主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36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</vt:lpstr>
      <vt:lpstr>唱哈利路亞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唱哈利路亞</dc:title>
  <dc:creator>大唐</dc:creator>
  <cp:lastModifiedBy>大唐</cp:lastModifiedBy>
  <cp:revision>1</cp:revision>
  <dcterms:created xsi:type="dcterms:W3CDTF">2017-11-12T00:21:54Z</dcterms:created>
  <dcterms:modified xsi:type="dcterms:W3CDTF">2017-11-12T00:23:59Z</dcterms:modified>
</cp:coreProperties>
</file>