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AB0E-E78F-4C6C-92D2-3265715D3B71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4F55-E6CD-427B-B1B0-E764E44293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  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星照耀極光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良辰親愛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臨塵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淪  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地已罪惡貫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主來靈魂自覺奇珍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困倦世人驟獲希望真高興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因為迎接一榮耀新清晨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恭敬崇拜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聽天使唱歌聲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神聖夜  聖夜  基督降生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神聖夜  聖夜  啊神聖夜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射光明亮  忠信領照我前程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到搖籃旁愛主心更增長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星光引導  在高天閃閃照明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東方博士前來尊主頌揚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主是我良友  當我受試心傷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萬王之王躺臥馬槽慈祥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主施恩賜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看顧我軟弱憂傷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仰望你王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謙恭俯拜祂前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仰望你王  謙恭俯拜祂前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救主教我  要彼此相愛真誠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仁愛誡命  傳福音講和平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主碎鎖鏈  因罪奴是我兄弟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靠祂聖名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壓迫全被除清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快來高唱歡樂詩歌同感謝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眾人當齊聲讚揚主聖名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基督我主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永遠頌祂聖名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至尊權榮  萬世傳揚不息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至尊權榮  萬世傳揚不息 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</TotalTime>
  <Words>240</Words>
  <Application>Microsoft Office PowerPoint</Application>
  <PresentationFormat>如螢幕大小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啊聖善夜</vt:lpstr>
      <vt:lpstr>啊聖善夜</vt:lpstr>
      <vt:lpstr>啊聖善夜</vt:lpstr>
      <vt:lpstr>啊聖善夜</vt:lpstr>
      <vt:lpstr>啊聖善夜</vt:lpstr>
      <vt:lpstr>啊聖善夜</vt:lpstr>
      <vt:lpstr>啊聖善夜</vt:lpstr>
      <vt:lpstr>啊聖善夜</vt:lpstr>
      <vt:lpstr>啊聖善夜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啊聖善夜</dc:title>
  <dc:creator>大唐</dc:creator>
  <cp:lastModifiedBy>大唐</cp:lastModifiedBy>
  <cp:revision>4</cp:revision>
  <dcterms:created xsi:type="dcterms:W3CDTF">2017-12-18T02:55:10Z</dcterms:created>
  <dcterms:modified xsi:type="dcterms:W3CDTF">2017-12-18T03:28:09Z</dcterms:modified>
</cp:coreProperties>
</file>