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04DDF-39DD-4960-8B76-805686751F1E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你是我喜樂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泉源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使我歡欣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跳躍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你使我自由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飛翔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被罪惡捆綁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你是我永生盼望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你愛有無比力量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從今時直到永遠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你應許不會改變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你的寶血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有能力能醫治一切的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的復活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能改變一切的咒詛成為祝福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我們要高舉你聖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配得所有最大的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我們要用全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心和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敬拜你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我們要歡迎你來臨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願你來設立寶座在這裡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我們要張開口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不停讚美你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113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喜樂泉源</vt:lpstr>
      <vt:lpstr>喜樂泉源</vt:lpstr>
      <vt:lpstr>喜樂泉源</vt:lpstr>
      <vt:lpstr>喜樂泉源</vt:lpstr>
      <vt:lpstr>喜樂泉源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喜樂泉源</dc:title>
  <dc:creator>大唐</dc:creator>
  <cp:lastModifiedBy>大唐</cp:lastModifiedBy>
  <cp:revision>1</cp:revision>
  <dcterms:created xsi:type="dcterms:W3CDTF">2017-12-03T00:10:08Z</dcterms:created>
  <dcterms:modified xsi:type="dcterms:W3CDTF">2017-12-03T00:12:18Z</dcterms:modified>
</cp:coreProperties>
</file>