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6350"/>
            <a:ext cx="9140825" cy="6851650"/>
            <a:chOff x="0" y="4"/>
            <a:chExt cx="5758" cy="4316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1161"/>
              <a:ext cx="5758" cy="3159"/>
              <a:chOff x="0" y="1161"/>
              <a:chExt cx="5758" cy="3159"/>
            </a:xfrm>
          </p:grpSpPr>
          <p:sp>
            <p:nvSpPr>
              <p:cNvPr id="26628" name="Freeform 4"/>
              <p:cNvSpPr>
                <a:spLocks/>
              </p:cNvSpPr>
              <p:nvPr/>
            </p:nvSpPr>
            <p:spPr bwMode="hidden">
              <a:xfrm>
                <a:off x="558" y="1161"/>
                <a:ext cx="5200" cy="3159"/>
              </a:xfrm>
              <a:custGeom>
                <a:avLst/>
                <a:gdLst/>
                <a:ahLst/>
                <a:cxnLst>
                  <a:cxn ang="0">
                    <a:pos x="0" y="3159"/>
                  </a:cxn>
                  <a:cxn ang="0">
                    <a:pos x="5184" y="3159"/>
                  </a:cxn>
                  <a:cxn ang="0">
                    <a:pos x="5184" y="0"/>
                  </a:cxn>
                  <a:cxn ang="0">
                    <a:pos x="0" y="0"/>
                  </a:cxn>
                  <a:cxn ang="0">
                    <a:pos x="0" y="3159"/>
                  </a:cxn>
                  <a:cxn ang="0">
                    <a:pos x="0" y="3159"/>
                  </a:cxn>
                </a:cxnLst>
                <a:rect l="0" t="0" r="r" b="b"/>
                <a:pathLst>
                  <a:path w="5184" h="3159">
                    <a:moveTo>
                      <a:pt x="0" y="3159"/>
                    </a:moveTo>
                    <a:lnTo>
                      <a:pt x="5184" y="3159"/>
                    </a:lnTo>
                    <a:lnTo>
                      <a:pt x="5184" y="0"/>
                    </a:lnTo>
                    <a:lnTo>
                      <a:pt x="0" y="0"/>
                    </a:lnTo>
                    <a:lnTo>
                      <a:pt x="0" y="3159"/>
                    </a:lnTo>
                    <a:lnTo>
                      <a:pt x="0" y="3159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629" name="Freeform 5"/>
              <p:cNvSpPr>
                <a:spLocks/>
              </p:cNvSpPr>
              <p:nvPr/>
            </p:nvSpPr>
            <p:spPr bwMode="hidden">
              <a:xfrm>
                <a:off x="0" y="1161"/>
                <a:ext cx="558" cy="315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159"/>
                  </a:cxn>
                  <a:cxn ang="0">
                    <a:pos x="556" y="3159"/>
                  </a:cxn>
                  <a:cxn ang="0">
                    <a:pos x="556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556" h="3159">
                    <a:moveTo>
                      <a:pt x="0" y="0"/>
                    </a:moveTo>
                    <a:lnTo>
                      <a:pt x="0" y="3159"/>
                    </a:lnTo>
                    <a:lnTo>
                      <a:pt x="556" y="3159"/>
                    </a:lnTo>
                    <a:lnTo>
                      <a:pt x="55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26630" name="Freeform 6"/>
            <p:cNvSpPr>
              <a:spLocks/>
            </p:cNvSpPr>
            <p:nvPr/>
          </p:nvSpPr>
          <p:spPr bwMode="ltGray">
            <a:xfrm>
              <a:off x="552" y="951"/>
              <a:ext cx="12" cy="4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20"/>
                </a:cxn>
                <a:cxn ang="0">
                  <a:pos x="12" y="42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420">
                  <a:moveTo>
                    <a:pt x="0" y="0"/>
                  </a:moveTo>
                  <a:lnTo>
                    <a:pt x="0" y="420"/>
                  </a:lnTo>
                  <a:lnTo>
                    <a:pt x="12" y="42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31" name="Freeform 7"/>
            <p:cNvSpPr>
              <a:spLocks/>
            </p:cNvSpPr>
            <p:nvPr/>
          </p:nvSpPr>
          <p:spPr bwMode="ltGray">
            <a:xfrm>
              <a:off x="767" y="1155"/>
              <a:ext cx="252" cy="12"/>
            </a:xfrm>
            <a:custGeom>
              <a:avLst/>
              <a:gdLst/>
              <a:ahLst/>
              <a:cxnLst>
                <a:cxn ang="0">
                  <a:pos x="25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251" y="12"/>
                </a:cxn>
                <a:cxn ang="0">
                  <a:pos x="251" y="0"/>
                </a:cxn>
                <a:cxn ang="0">
                  <a:pos x="251" y="0"/>
                </a:cxn>
              </a:cxnLst>
              <a:rect l="0" t="0" r="r" b="b"/>
              <a:pathLst>
                <a:path w="251" h="12">
                  <a:moveTo>
                    <a:pt x="25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25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32" name="Freeform 8"/>
            <p:cNvSpPr>
              <a:spLocks/>
            </p:cNvSpPr>
            <p:nvPr/>
          </p:nvSpPr>
          <p:spPr bwMode="ltGray">
            <a:xfrm>
              <a:off x="0" y="1155"/>
              <a:ext cx="351" cy="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251" y="12"/>
                </a:cxn>
                <a:cxn ang="0">
                  <a:pos x="25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51" h="12">
                  <a:moveTo>
                    <a:pt x="0" y="0"/>
                  </a:move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348" y="4"/>
              <a:ext cx="5410" cy="4316"/>
              <a:chOff x="348" y="4"/>
              <a:chExt cx="5410" cy="4316"/>
            </a:xfrm>
          </p:grpSpPr>
          <p:sp>
            <p:nvSpPr>
              <p:cNvPr id="26634" name="Freeform 10"/>
              <p:cNvSpPr>
                <a:spLocks/>
              </p:cNvSpPr>
              <p:nvPr/>
            </p:nvSpPr>
            <p:spPr bwMode="ltGray">
              <a:xfrm>
                <a:off x="552" y="4"/>
                <a:ext cx="12" cy="69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0"/>
                  </a:cxn>
                  <a:cxn ang="0">
                    <a:pos x="0" y="695"/>
                  </a:cxn>
                  <a:cxn ang="0">
                    <a:pos x="12" y="695"/>
                  </a:cxn>
                  <a:cxn ang="0">
                    <a:pos x="12" y="0"/>
                  </a:cxn>
                  <a:cxn ang="0">
                    <a:pos x="12" y="0"/>
                  </a:cxn>
                </a:cxnLst>
                <a:rect l="0" t="0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635" name="Freeform 11"/>
              <p:cNvSpPr>
                <a:spLocks/>
              </p:cNvSpPr>
              <p:nvPr/>
            </p:nvSpPr>
            <p:spPr bwMode="ltGray">
              <a:xfrm>
                <a:off x="552" y="1623"/>
                <a:ext cx="12" cy="2697"/>
              </a:xfrm>
              <a:custGeom>
                <a:avLst/>
                <a:gdLst/>
                <a:ahLst/>
                <a:cxnLst>
                  <a:cxn ang="0">
                    <a:pos x="0" y="2697"/>
                  </a:cxn>
                  <a:cxn ang="0">
                    <a:pos x="12" y="2697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2697"/>
                  </a:cxn>
                  <a:cxn ang="0">
                    <a:pos x="0" y="2697"/>
                  </a:cxn>
                </a:cxnLst>
                <a:rect l="0" t="0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636" name="Freeform 12"/>
              <p:cNvSpPr>
                <a:spLocks/>
              </p:cNvSpPr>
              <p:nvPr/>
            </p:nvSpPr>
            <p:spPr bwMode="ltGray">
              <a:xfrm>
                <a:off x="1019" y="1155"/>
                <a:ext cx="4739" cy="12"/>
              </a:xfrm>
              <a:custGeom>
                <a:avLst/>
                <a:gdLst/>
                <a:ahLst/>
                <a:cxnLst>
                  <a:cxn ang="0">
                    <a:pos x="4724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4724" y="12"/>
                  </a:cxn>
                  <a:cxn ang="0">
                    <a:pos x="4724" y="0"/>
                  </a:cxn>
                  <a:cxn ang="0">
                    <a:pos x="4724" y="0"/>
                  </a:cxn>
                </a:cxnLst>
                <a:rect l="0" t="0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637" name="Freeform 13"/>
              <p:cNvSpPr>
                <a:spLocks/>
              </p:cNvSpPr>
              <p:nvPr/>
            </p:nvSpPr>
            <p:spPr bwMode="ltGray">
              <a:xfrm>
                <a:off x="552" y="1371"/>
                <a:ext cx="12" cy="252"/>
              </a:xfrm>
              <a:custGeom>
                <a:avLst/>
                <a:gdLst/>
                <a:ahLst/>
                <a:cxnLst>
                  <a:cxn ang="0">
                    <a:pos x="0" y="252"/>
                  </a:cxn>
                  <a:cxn ang="0">
                    <a:pos x="12" y="252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252"/>
                  </a:cxn>
                  <a:cxn ang="0">
                    <a:pos x="0" y="252"/>
                  </a:cxn>
                </a:cxnLst>
                <a:rect l="0" t="0" r="r" b="b"/>
                <a:pathLst>
                  <a:path w="12" h="252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638" name="Freeform 14"/>
              <p:cNvSpPr>
                <a:spLocks/>
              </p:cNvSpPr>
              <p:nvPr/>
            </p:nvSpPr>
            <p:spPr bwMode="ltGray">
              <a:xfrm>
                <a:off x="552" y="699"/>
                <a:ext cx="12" cy="252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0"/>
                  </a:cxn>
                  <a:cxn ang="0">
                    <a:pos x="0" y="252"/>
                  </a:cxn>
                  <a:cxn ang="0">
                    <a:pos x="12" y="252"/>
                  </a:cxn>
                  <a:cxn ang="0">
                    <a:pos x="12" y="0"/>
                  </a:cxn>
                  <a:cxn ang="0">
                    <a:pos x="12" y="0"/>
                  </a:cxn>
                </a:cxnLst>
                <a:rect l="0" t="0" r="r" b="b"/>
                <a:pathLst>
                  <a:path w="12" h="252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639" name="Freeform 15"/>
              <p:cNvSpPr>
                <a:spLocks/>
              </p:cNvSpPr>
              <p:nvPr/>
            </p:nvSpPr>
            <p:spPr bwMode="ltGray">
              <a:xfrm>
                <a:off x="348" y="1155"/>
                <a:ext cx="419" cy="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18" y="12"/>
                  </a:cxn>
                  <a:cxn ang="0">
                    <a:pos x="418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sp>
        <p:nvSpPr>
          <p:cNvPr id="26640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066800" y="1997075"/>
            <a:ext cx="7086600" cy="1431925"/>
          </a:xfrm>
        </p:spPr>
        <p:txBody>
          <a:bodyPr anchor="b"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26641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066800" y="38862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26642" name="Rectangle 18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008017D5-B934-4F1D-8005-9094FF3C2673}" type="datetimeFigureOut">
              <a:rPr lang="zh-TW" altLang="en-US" smtClean="0"/>
              <a:t>2014/7/25</a:t>
            </a:fld>
            <a:endParaRPr lang="zh-TW" altLang="en-US"/>
          </a:p>
        </p:txBody>
      </p:sp>
      <p:sp>
        <p:nvSpPr>
          <p:cNvPr id="26643" name="Rectangle 19"/>
          <p:cNvSpPr>
            <a:spLocks noGrp="1" noChangeArrowheads="1"/>
          </p:cNvSpPr>
          <p:nvPr>
            <p:ph type="ftr" sz="quarter" idx="3"/>
          </p:nvPr>
        </p:nvSpPr>
        <p:spPr>
          <a:xfrm>
            <a:off x="3352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26644" name="Rectangle 2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DFEA7BCB-A170-4790-B1E2-192A779504E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8017D5-B934-4F1D-8005-9094FF3C2673}" type="datetimeFigureOut">
              <a:rPr lang="zh-TW" altLang="en-US" smtClean="0"/>
              <a:t>2014/7/25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EA7BCB-A170-4790-B1E2-192A779504E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24650" y="304800"/>
            <a:ext cx="1885950" cy="5791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066800" y="304800"/>
            <a:ext cx="5505450" cy="5791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8017D5-B934-4F1D-8005-9094FF3C2673}" type="datetimeFigureOut">
              <a:rPr lang="zh-TW" altLang="en-US" smtClean="0"/>
              <a:t>2014/7/25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EA7BCB-A170-4790-B1E2-192A779504E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08017D5-B934-4F1D-8005-9094FF3C2673}" type="datetimeFigureOut">
              <a:rPr lang="zh-TW" altLang="en-US" smtClean="0"/>
              <a:t>2014/7/25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FEA7BCB-A170-4790-B1E2-192A779504E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8017D5-B934-4F1D-8005-9094FF3C2673}" type="datetimeFigureOut">
              <a:rPr lang="zh-TW" altLang="en-US" smtClean="0"/>
              <a:t>2014/7/25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EA7BCB-A170-4790-B1E2-192A779504E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8017D5-B934-4F1D-8005-9094FF3C2673}" type="datetimeFigureOut">
              <a:rPr lang="zh-TW" altLang="en-US" smtClean="0"/>
              <a:t>2014/7/25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EA7BCB-A170-4790-B1E2-192A779504E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066800" y="1981200"/>
            <a:ext cx="3695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14900" y="1981200"/>
            <a:ext cx="3695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8017D5-B934-4F1D-8005-9094FF3C2673}" type="datetimeFigureOut">
              <a:rPr lang="zh-TW" altLang="en-US" smtClean="0"/>
              <a:t>2014/7/25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EA7BCB-A170-4790-B1E2-192A779504E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8017D5-B934-4F1D-8005-9094FF3C2673}" type="datetimeFigureOut">
              <a:rPr lang="zh-TW" altLang="en-US" smtClean="0"/>
              <a:t>2014/7/25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EA7BCB-A170-4790-B1E2-192A779504E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8017D5-B934-4F1D-8005-9094FF3C2673}" type="datetimeFigureOut">
              <a:rPr lang="zh-TW" altLang="en-US" smtClean="0"/>
              <a:t>2014/7/25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EA7BCB-A170-4790-B1E2-192A779504E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8017D5-B934-4F1D-8005-9094FF3C2673}" type="datetimeFigureOut">
              <a:rPr lang="zh-TW" altLang="en-US" smtClean="0"/>
              <a:t>2014/7/25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EA7BCB-A170-4790-B1E2-192A779504E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8017D5-B934-4F1D-8005-9094FF3C2673}" type="datetimeFigureOut">
              <a:rPr lang="zh-TW" altLang="en-US" smtClean="0"/>
              <a:t>2014/7/25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EA7BCB-A170-4790-B1E2-192A779504E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8017D5-B934-4F1D-8005-9094FF3C2673}" type="datetimeFigureOut">
              <a:rPr lang="zh-TW" altLang="en-US" smtClean="0"/>
              <a:t>2014/7/25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EA7BCB-A170-4790-B1E2-192A779504E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6350"/>
            <a:ext cx="9140825" cy="6851650"/>
            <a:chOff x="0" y="4"/>
            <a:chExt cx="5758" cy="4316"/>
          </a:xfrm>
        </p:grpSpPr>
        <p:sp>
          <p:nvSpPr>
            <p:cNvPr id="25603" name="Freeform 3"/>
            <p:cNvSpPr>
              <a:spLocks/>
            </p:cNvSpPr>
            <p:nvPr/>
          </p:nvSpPr>
          <p:spPr bwMode="hidden">
            <a:xfrm>
              <a:off x="558" y="1161"/>
              <a:ext cx="5200" cy="3159"/>
            </a:xfrm>
            <a:custGeom>
              <a:avLst/>
              <a:gdLst/>
              <a:ahLst/>
              <a:cxnLst>
                <a:cxn ang="0">
                  <a:pos x="0" y="3159"/>
                </a:cxn>
                <a:cxn ang="0">
                  <a:pos x="5184" y="3159"/>
                </a:cxn>
                <a:cxn ang="0">
                  <a:pos x="5184" y="0"/>
                </a:cxn>
                <a:cxn ang="0">
                  <a:pos x="0" y="0"/>
                </a:cxn>
                <a:cxn ang="0">
                  <a:pos x="0" y="3159"/>
                </a:cxn>
                <a:cxn ang="0">
                  <a:pos x="0" y="3159"/>
                </a:cxn>
              </a:cxnLst>
              <a:rect l="0" t="0" r="r" b="b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04" name="Freeform 4"/>
            <p:cNvSpPr>
              <a:spLocks/>
            </p:cNvSpPr>
            <p:nvPr/>
          </p:nvSpPr>
          <p:spPr bwMode="hidden">
            <a:xfrm>
              <a:off x="0" y="1161"/>
              <a:ext cx="558" cy="315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159"/>
                </a:cxn>
                <a:cxn ang="0">
                  <a:pos x="556" y="3159"/>
                </a:cxn>
                <a:cxn ang="0">
                  <a:pos x="55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56" h="3159">
                  <a:moveTo>
                    <a:pt x="0" y="0"/>
                  </a:moveTo>
                  <a:lnTo>
                    <a:pt x="0" y="3159"/>
                  </a:lnTo>
                  <a:lnTo>
                    <a:pt x="556" y="3159"/>
                  </a:lnTo>
                  <a:lnTo>
                    <a:pt x="55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3" name="Group 5"/>
            <p:cNvGrpSpPr>
              <a:grpSpLocks/>
            </p:cNvGrpSpPr>
            <p:nvPr userDrawn="1"/>
          </p:nvGrpSpPr>
          <p:grpSpPr bwMode="auto">
            <a:xfrm>
              <a:off x="0" y="4"/>
              <a:ext cx="5758" cy="4316"/>
              <a:chOff x="0" y="4"/>
              <a:chExt cx="5758" cy="4316"/>
            </a:xfrm>
          </p:grpSpPr>
          <p:sp>
            <p:nvSpPr>
              <p:cNvPr id="25606" name="Freeform 6"/>
              <p:cNvSpPr>
                <a:spLocks/>
              </p:cNvSpPr>
              <p:nvPr/>
            </p:nvSpPr>
            <p:spPr bwMode="ltGray">
              <a:xfrm>
                <a:off x="552" y="4"/>
                <a:ext cx="12" cy="69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0"/>
                  </a:cxn>
                  <a:cxn ang="0">
                    <a:pos x="0" y="695"/>
                  </a:cxn>
                  <a:cxn ang="0">
                    <a:pos x="12" y="695"/>
                  </a:cxn>
                  <a:cxn ang="0">
                    <a:pos x="12" y="0"/>
                  </a:cxn>
                  <a:cxn ang="0">
                    <a:pos x="12" y="0"/>
                  </a:cxn>
                </a:cxnLst>
                <a:rect l="0" t="0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07" name="Freeform 7"/>
              <p:cNvSpPr>
                <a:spLocks/>
              </p:cNvSpPr>
              <p:nvPr/>
            </p:nvSpPr>
            <p:spPr bwMode="ltGray">
              <a:xfrm>
                <a:off x="552" y="1623"/>
                <a:ext cx="12" cy="2697"/>
              </a:xfrm>
              <a:custGeom>
                <a:avLst/>
                <a:gdLst/>
                <a:ahLst/>
                <a:cxnLst>
                  <a:cxn ang="0">
                    <a:pos x="0" y="2697"/>
                  </a:cxn>
                  <a:cxn ang="0">
                    <a:pos x="12" y="2697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2697"/>
                  </a:cxn>
                  <a:cxn ang="0">
                    <a:pos x="0" y="2697"/>
                  </a:cxn>
                </a:cxnLst>
                <a:rect l="0" t="0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08" name="Freeform 8"/>
              <p:cNvSpPr>
                <a:spLocks/>
              </p:cNvSpPr>
              <p:nvPr/>
            </p:nvSpPr>
            <p:spPr bwMode="ltGray">
              <a:xfrm>
                <a:off x="1019" y="1155"/>
                <a:ext cx="4739" cy="12"/>
              </a:xfrm>
              <a:custGeom>
                <a:avLst/>
                <a:gdLst/>
                <a:ahLst/>
                <a:cxnLst>
                  <a:cxn ang="0">
                    <a:pos x="4724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4724" y="12"/>
                  </a:cxn>
                  <a:cxn ang="0">
                    <a:pos x="4724" y="0"/>
                  </a:cxn>
                  <a:cxn ang="0">
                    <a:pos x="4724" y="0"/>
                  </a:cxn>
                </a:cxnLst>
                <a:rect l="0" t="0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09" name="Freeform 9"/>
              <p:cNvSpPr>
                <a:spLocks/>
              </p:cNvSpPr>
              <p:nvPr/>
            </p:nvSpPr>
            <p:spPr bwMode="ltGray">
              <a:xfrm>
                <a:off x="552" y="1371"/>
                <a:ext cx="12" cy="252"/>
              </a:xfrm>
              <a:custGeom>
                <a:avLst/>
                <a:gdLst/>
                <a:ahLst/>
                <a:cxnLst>
                  <a:cxn ang="0">
                    <a:pos x="0" y="252"/>
                  </a:cxn>
                  <a:cxn ang="0">
                    <a:pos x="12" y="252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252"/>
                  </a:cxn>
                  <a:cxn ang="0">
                    <a:pos x="0" y="252"/>
                  </a:cxn>
                </a:cxnLst>
                <a:rect l="0" t="0" r="r" b="b"/>
                <a:pathLst>
                  <a:path w="12" h="252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10" name="Freeform 10"/>
              <p:cNvSpPr>
                <a:spLocks/>
              </p:cNvSpPr>
              <p:nvPr/>
            </p:nvSpPr>
            <p:spPr bwMode="ltGray">
              <a:xfrm>
                <a:off x="552" y="699"/>
                <a:ext cx="12" cy="252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0"/>
                  </a:cxn>
                  <a:cxn ang="0">
                    <a:pos x="0" y="252"/>
                  </a:cxn>
                  <a:cxn ang="0">
                    <a:pos x="12" y="252"/>
                  </a:cxn>
                  <a:cxn ang="0">
                    <a:pos x="12" y="0"/>
                  </a:cxn>
                  <a:cxn ang="0">
                    <a:pos x="12" y="0"/>
                  </a:cxn>
                </a:cxnLst>
                <a:rect l="0" t="0" r="r" b="b"/>
                <a:pathLst>
                  <a:path w="12" h="252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11" name="Freeform 11"/>
              <p:cNvSpPr>
                <a:spLocks/>
              </p:cNvSpPr>
              <p:nvPr/>
            </p:nvSpPr>
            <p:spPr bwMode="ltGray">
              <a:xfrm>
                <a:off x="552" y="951"/>
                <a:ext cx="12" cy="4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20"/>
                  </a:cxn>
                  <a:cxn ang="0">
                    <a:pos x="12" y="42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12" name="Freeform 12"/>
              <p:cNvSpPr>
                <a:spLocks/>
              </p:cNvSpPr>
              <p:nvPr/>
            </p:nvSpPr>
            <p:spPr bwMode="ltGray">
              <a:xfrm>
                <a:off x="0" y="1155"/>
                <a:ext cx="351" cy="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251" y="12"/>
                  </a:cxn>
                  <a:cxn ang="0">
                    <a:pos x="251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13" name="Freeform 13"/>
              <p:cNvSpPr>
                <a:spLocks/>
              </p:cNvSpPr>
              <p:nvPr/>
            </p:nvSpPr>
            <p:spPr bwMode="ltGray">
              <a:xfrm>
                <a:off x="767" y="1155"/>
                <a:ext cx="252" cy="12"/>
              </a:xfrm>
              <a:custGeom>
                <a:avLst/>
                <a:gdLst/>
                <a:ahLst/>
                <a:cxnLst>
                  <a:cxn ang="0">
                    <a:pos x="251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251" y="12"/>
                  </a:cxn>
                  <a:cxn ang="0">
                    <a:pos x="251" y="0"/>
                  </a:cxn>
                  <a:cxn ang="0">
                    <a:pos x="251" y="0"/>
                  </a:cxn>
                </a:cxnLst>
                <a:rect l="0" t="0" r="r" b="b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14" name="Freeform 14"/>
              <p:cNvSpPr>
                <a:spLocks/>
              </p:cNvSpPr>
              <p:nvPr/>
            </p:nvSpPr>
            <p:spPr bwMode="ltGray">
              <a:xfrm>
                <a:off x="348" y="1155"/>
                <a:ext cx="419" cy="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18" y="12"/>
                  </a:cxn>
                  <a:cxn ang="0">
                    <a:pos x="418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sp>
        <p:nvSpPr>
          <p:cNvPr id="25615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04800"/>
            <a:ext cx="75438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5616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981200"/>
            <a:ext cx="7543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25617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008017D5-B934-4F1D-8005-9094FF3C2673}" type="datetimeFigureOut">
              <a:rPr lang="zh-TW" altLang="en-US" smtClean="0"/>
              <a:t>2014/7/25</a:t>
            </a:fld>
            <a:endParaRPr lang="zh-TW" altLang="en-US"/>
          </a:p>
        </p:txBody>
      </p:sp>
      <p:sp>
        <p:nvSpPr>
          <p:cNvPr id="25618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zh-TW" altLang="en-US"/>
          </a:p>
        </p:txBody>
      </p:sp>
      <p:sp>
        <p:nvSpPr>
          <p:cNvPr id="25619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DFEA7BCB-A170-4790-B1E2-192A779504E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新細明體" pitchFamily="18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新細明體" pitchFamily="18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新細明體" pitchFamily="18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新細明體" pitchFamily="18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新細明體" pitchFamily="18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新細明體" pitchFamily="18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新細明體" pitchFamily="18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喜樂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在主基督裡常喜樂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我再說要常喜樂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在主基督裡常喜樂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我再說要常喜樂</a:t>
            </a:r>
            <a:endParaRPr lang="en-US" altLang="zh-CN" sz="54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喜樂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喜樂  喜樂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我再說要常喜樂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喜樂  喜樂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我再說要常喜樂</a:t>
            </a:r>
            <a:endParaRPr lang="en-US" altLang="zh-CN" sz="54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3">
  <a:themeElements>
    <a:clrScheme name="Shimmer 2">
      <a:dk1>
        <a:srgbClr val="000099"/>
      </a:dk1>
      <a:lt1>
        <a:srgbClr val="FFFFFF"/>
      </a:lt1>
      <a:dk2>
        <a:srgbClr val="000066"/>
      </a:dk2>
      <a:lt2>
        <a:srgbClr val="EAEAEA"/>
      </a:lt2>
      <a:accent1>
        <a:srgbClr val="66CCFF"/>
      </a:accent1>
      <a:accent2>
        <a:srgbClr val="0066FF"/>
      </a:accent2>
      <a:accent3>
        <a:srgbClr val="AAAAB8"/>
      </a:accent3>
      <a:accent4>
        <a:srgbClr val="DADADA"/>
      </a:accent4>
      <a:accent5>
        <a:srgbClr val="B8E2FF"/>
      </a:accent5>
      <a:accent6>
        <a:srgbClr val="005CE7"/>
      </a:accent6>
      <a:hlink>
        <a:srgbClr val="FFFFCC"/>
      </a:hlink>
      <a:folHlink>
        <a:srgbClr val="99CC00"/>
      </a:folHlink>
    </a:clrScheme>
    <a:fontScheme name="Shimmer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himmer 1">
        <a:dk1>
          <a:srgbClr val="BD3737"/>
        </a:dk1>
        <a:lt1>
          <a:srgbClr val="FFFFFF"/>
        </a:lt1>
        <a:dk2>
          <a:srgbClr val="721E1E"/>
        </a:dk2>
        <a:lt2>
          <a:srgbClr val="FFCC00"/>
        </a:lt2>
        <a:accent1>
          <a:srgbClr val="FF6600"/>
        </a:accent1>
        <a:accent2>
          <a:srgbClr val="CC3300"/>
        </a:accent2>
        <a:accent3>
          <a:srgbClr val="BCABAB"/>
        </a:accent3>
        <a:accent4>
          <a:srgbClr val="DADADA"/>
        </a:accent4>
        <a:accent5>
          <a:srgbClr val="FFB8AA"/>
        </a:accent5>
        <a:accent6>
          <a:srgbClr val="B92D00"/>
        </a:accent6>
        <a:hlink>
          <a:srgbClr val="F7CC2F"/>
        </a:hlink>
        <a:folHlink>
          <a:srgbClr val="C7C6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2">
        <a:dk1>
          <a:srgbClr val="000099"/>
        </a:dk1>
        <a:lt1>
          <a:srgbClr val="FFFFFF"/>
        </a:lt1>
        <a:dk2>
          <a:srgbClr val="000066"/>
        </a:dk2>
        <a:lt2>
          <a:srgbClr val="EAEAEA"/>
        </a:lt2>
        <a:accent1>
          <a:srgbClr val="66CCFF"/>
        </a:accent1>
        <a:accent2>
          <a:srgbClr val="0066FF"/>
        </a:accent2>
        <a:accent3>
          <a:srgbClr val="AAAAB8"/>
        </a:accent3>
        <a:accent4>
          <a:srgbClr val="DADADA"/>
        </a:accent4>
        <a:accent5>
          <a:srgbClr val="B8E2FF"/>
        </a:accent5>
        <a:accent6>
          <a:srgbClr val="005CE7"/>
        </a:accent6>
        <a:hlink>
          <a:srgbClr val="FFFFCC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3">
        <a:dk1>
          <a:srgbClr val="6600CC"/>
        </a:dk1>
        <a:lt1>
          <a:srgbClr val="FFFFFF"/>
        </a:lt1>
        <a:dk2>
          <a:srgbClr val="4B0096"/>
        </a:dk2>
        <a:lt2>
          <a:srgbClr val="CDD7DF"/>
        </a:lt2>
        <a:accent1>
          <a:srgbClr val="9999FF"/>
        </a:accent1>
        <a:accent2>
          <a:srgbClr val="7850BA"/>
        </a:accent2>
        <a:accent3>
          <a:srgbClr val="B1AAC9"/>
        </a:accent3>
        <a:accent4>
          <a:srgbClr val="DADADA"/>
        </a:accent4>
        <a:accent5>
          <a:srgbClr val="CACAFF"/>
        </a:accent5>
        <a:accent6>
          <a:srgbClr val="6C48A8"/>
        </a:accent6>
        <a:hlink>
          <a:srgbClr val="00CCFF"/>
        </a:hlink>
        <a:folHlink>
          <a:srgbClr val="0796B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4">
        <a:dk1>
          <a:srgbClr val="55863C"/>
        </a:dk1>
        <a:lt1>
          <a:srgbClr val="FFFFFF"/>
        </a:lt1>
        <a:dk2>
          <a:srgbClr val="375F2F"/>
        </a:dk2>
        <a:lt2>
          <a:srgbClr val="D1EFB3"/>
        </a:lt2>
        <a:accent1>
          <a:srgbClr val="00CC66"/>
        </a:accent1>
        <a:accent2>
          <a:srgbClr val="8EAC66"/>
        </a:accent2>
        <a:accent3>
          <a:srgbClr val="AEB6AD"/>
        </a:accent3>
        <a:accent4>
          <a:srgbClr val="DADADA"/>
        </a:accent4>
        <a:accent5>
          <a:srgbClr val="AAE2B8"/>
        </a:accent5>
        <a:accent6>
          <a:srgbClr val="809B5C"/>
        </a:accent6>
        <a:hlink>
          <a:srgbClr val="B4EF7F"/>
        </a:hlink>
        <a:folHlink>
          <a:srgbClr val="F8F6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5">
        <a:dk1>
          <a:srgbClr val="588073"/>
        </a:dk1>
        <a:lt1>
          <a:srgbClr val="FFFFFF"/>
        </a:lt1>
        <a:dk2>
          <a:srgbClr val="486768"/>
        </a:dk2>
        <a:lt2>
          <a:srgbClr val="DDDDDD"/>
        </a:lt2>
        <a:accent1>
          <a:srgbClr val="33CCCC"/>
        </a:accent1>
        <a:accent2>
          <a:srgbClr val="008871"/>
        </a:accent2>
        <a:accent3>
          <a:srgbClr val="B1B8B9"/>
        </a:accent3>
        <a:accent4>
          <a:srgbClr val="DADADA"/>
        </a:accent4>
        <a:accent5>
          <a:srgbClr val="ADE2E2"/>
        </a:accent5>
        <a:accent6>
          <a:srgbClr val="007B66"/>
        </a:accent6>
        <a:hlink>
          <a:srgbClr val="00CC99"/>
        </a:hlink>
        <a:folHlink>
          <a:srgbClr val="A8A8A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6">
        <a:dk1>
          <a:srgbClr val="6B6C75"/>
        </a:dk1>
        <a:lt1>
          <a:srgbClr val="FFFFFF"/>
        </a:lt1>
        <a:dk2>
          <a:srgbClr val="575863"/>
        </a:dk2>
        <a:lt2>
          <a:srgbClr val="FFFFCC"/>
        </a:lt2>
        <a:accent1>
          <a:srgbClr val="677481"/>
        </a:accent1>
        <a:accent2>
          <a:srgbClr val="697E5E"/>
        </a:accent2>
        <a:accent3>
          <a:srgbClr val="B4B4B7"/>
        </a:accent3>
        <a:accent4>
          <a:srgbClr val="DADADA"/>
        </a:accent4>
        <a:accent5>
          <a:srgbClr val="B8BCC1"/>
        </a:accent5>
        <a:accent6>
          <a:srgbClr val="5E7254"/>
        </a:accent6>
        <a:hlink>
          <a:srgbClr val="E9E77F"/>
        </a:hlink>
        <a:folHlink>
          <a:srgbClr val="D3A44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7">
        <a:dk1>
          <a:srgbClr val="000000"/>
        </a:dk1>
        <a:lt1>
          <a:srgbClr val="C4D6BE"/>
        </a:lt1>
        <a:dk2>
          <a:srgbClr val="339966"/>
        </a:dk2>
        <a:lt2>
          <a:srgbClr val="EFFBF0"/>
        </a:lt2>
        <a:accent1>
          <a:srgbClr val="DDDDDD"/>
        </a:accent1>
        <a:accent2>
          <a:srgbClr val="CCFF99"/>
        </a:accent2>
        <a:accent3>
          <a:srgbClr val="DEE8DB"/>
        </a:accent3>
        <a:accent4>
          <a:srgbClr val="000000"/>
        </a:accent4>
        <a:accent5>
          <a:srgbClr val="EBEBEB"/>
        </a:accent5>
        <a:accent6>
          <a:srgbClr val="B9E78A"/>
        </a:accent6>
        <a:hlink>
          <a:srgbClr val="009900"/>
        </a:hlink>
        <a:folHlink>
          <a:srgbClr val="33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8">
        <a:dk1>
          <a:srgbClr val="000000"/>
        </a:dk1>
        <a:lt1>
          <a:srgbClr val="D6DAE4"/>
        </a:lt1>
        <a:dk2>
          <a:srgbClr val="000099"/>
        </a:dk2>
        <a:lt2>
          <a:srgbClr val="FFFFFF"/>
        </a:lt2>
        <a:accent1>
          <a:srgbClr val="BFDEE3"/>
        </a:accent1>
        <a:accent2>
          <a:srgbClr val="C0C0C0"/>
        </a:accent2>
        <a:accent3>
          <a:srgbClr val="E8EAEF"/>
        </a:accent3>
        <a:accent4>
          <a:srgbClr val="000000"/>
        </a:accent4>
        <a:accent5>
          <a:srgbClr val="DCECEF"/>
        </a:accent5>
        <a:accent6>
          <a:srgbClr val="AEAEAE"/>
        </a:accent6>
        <a:hlink>
          <a:srgbClr val="3333CC"/>
        </a:hlink>
        <a:folHlink>
          <a:srgbClr val="5E93C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9">
        <a:dk1>
          <a:srgbClr val="4A2500"/>
        </a:dk1>
        <a:lt1>
          <a:srgbClr val="C2C0BA"/>
        </a:lt1>
        <a:dk2>
          <a:srgbClr val="788569"/>
        </a:dk2>
        <a:lt2>
          <a:srgbClr val="F4F4EC"/>
        </a:lt2>
        <a:accent1>
          <a:srgbClr val="E1DFC1"/>
        </a:accent1>
        <a:accent2>
          <a:srgbClr val="A5A7AF"/>
        </a:accent2>
        <a:accent3>
          <a:srgbClr val="DDDCD9"/>
        </a:accent3>
        <a:accent4>
          <a:srgbClr val="3E1E00"/>
        </a:accent4>
        <a:accent5>
          <a:srgbClr val="EEECDD"/>
        </a:accent5>
        <a:accent6>
          <a:srgbClr val="95979E"/>
        </a:accent6>
        <a:hlink>
          <a:srgbClr val="9C9800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佈景主題13</Template>
  <TotalTime>1</TotalTime>
  <Words>38</Words>
  <Application>Microsoft Office PowerPoint</Application>
  <PresentationFormat>如螢幕大小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佈景主題13</vt:lpstr>
      <vt:lpstr>喜樂</vt:lpstr>
      <vt:lpstr>喜樂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喜樂</dc:title>
  <dc:creator>DAIDUONG</dc:creator>
  <cp:lastModifiedBy>DAIDUONG</cp:lastModifiedBy>
  <cp:revision>1</cp:revision>
  <dcterms:created xsi:type="dcterms:W3CDTF">2014-07-25T03:50:13Z</dcterms:created>
  <dcterms:modified xsi:type="dcterms:W3CDTF">2014-07-25T03:51:53Z</dcterms:modified>
</cp:coreProperties>
</file>