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5" name="副標題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1" name="日期版面配置區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8E5D2E2-D23B-4A43-ADA5-A80EB4C3EDD9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18" name="頁尾版面配置區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346ED65-AA72-4482-BFB9-81A0A884E0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E5D2E2-D23B-4A43-ADA5-A80EB4C3EDD9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46ED65-AA72-4482-BFB9-81A0A884E0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8E5D2E2-D23B-4A43-ADA5-A80EB4C3EDD9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346ED65-AA72-4482-BFB9-81A0A884E0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E5D2E2-D23B-4A43-ADA5-A80EB4C3EDD9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46ED65-AA72-4482-BFB9-81A0A884E0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8E5D2E2-D23B-4A43-ADA5-A80EB4C3EDD9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346ED65-AA72-4482-BFB9-81A0A884E0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E5D2E2-D23B-4A43-ADA5-A80EB4C3EDD9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46ED65-AA72-4482-BFB9-81A0A884E0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E5D2E2-D23B-4A43-ADA5-A80EB4C3EDD9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46ED65-AA72-4482-BFB9-81A0A884E0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E5D2E2-D23B-4A43-ADA5-A80EB4C3EDD9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46ED65-AA72-4482-BFB9-81A0A884E0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8E5D2E2-D23B-4A43-ADA5-A80EB4C3EDD9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46ED65-AA72-4482-BFB9-81A0A884E0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E5D2E2-D23B-4A43-ADA5-A80EB4C3EDD9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46ED65-AA72-4482-BFB9-81A0A884E0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E5D2E2-D23B-4A43-ADA5-A80EB4C3EDD9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46ED65-AA72-4482-BFB9-81A0A884E0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圖片版面配置區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標題版面配置區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1" name="文字版面配置區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7" name="日期版面配置區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8E5D2E2-D23B-4A43-ADA5-A80EB4C3EDD9}" type="datetimeFigureOut">
              <a:rPr lang="zh-TW" altLang="en-US" smtClean="0"/>
              <a:t>2014/5/3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346ED65-AA72-4482-BFB9-81A0A884E0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喜相見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今天彼此相見真開懷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心中歡欣興奮情澎湃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共你揮下手  說聲好嗎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熱誠問候你可康泰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喜相見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縱使鄉音口語好詼諧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縱使舉止土氣傻傻怪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亦</a:t>
            </a:r>
            <a:r>
              <a:rPr lang="zh-CN" altLang="en-US" sz="5400" dirty="0" smtClean="0"/>
              <a:t>要牽你手  說出心意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願能藉救恩得愉快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喜相見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好肢體和睦相處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互相多信任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互相尊敬互祝福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就必更和諧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喜相見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以主基督親切的心懷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背</a:t>
            </a:r>
            <a:r>
              <a:rPr lang="zh-CN" altLang="en-US" sz="5400" dirty="0" smtClean="0"/>
              <a:t>起關心之責無旁貸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就以一片真去關心你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願同用愛消解限界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華麗">
  <a:themeElements>
    <a:clrScheme name="華麗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華麗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華麗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</TotalTime>
  <Words>96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華麗</vt:lpstr>
      <vt:lpstr>喜相見</vt:lpstr>
      <vt:lpstr>喜相見</vt:lpstr>
      <vt:lpstr>喜相見</vt:lpstr>
      <vt:lpstr>喜相見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喜相見</dc:title>
  <dc:creator>DAIDUONG</dc:creator>
  <cp:lastModifiedBy>DAIDUONG</cp:lastModifiedBy>
  <cp:revision>1</cp:revision>
  <dcterms:created xsi:type="dcterms:W3CDTF">2014-05-03T04:14:32Z</dcterms:created>
  <dcterms:modified xsi:type="dcterms:W3CDTF">2014-05-03T04:19:58Z</dcterms:modified>
</cp:coreProperties>
</file>