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10"/>
          <p:cNvSpPr/>
          <p:nvPr/>
        </p:nvSpPr>
        <p:spPr>
          <a:xfrm flipH="1">
            <a:off x="215153" y="381001"/>
            <a:ext cx="2639924" cy="5029200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29730 w 2928136"/>
              <a:gd name="connsiteY1" fmla="*/ 1463460 h 5548763"/>
              <a:gd name="connsiteX2" fmla="*/ 958067 w 2928136"/>
              <a:gd name="connsiteY2" fmla="*/ 1554822 h 5548763"/>
              <a:gd name="connsiteX3" fmla="*/ 2928136 w 2928136"/>
              <a:gd name="connsiteY3" fmla="*/ 107023 h 5548763"/>
              <a:gd name="connsiteX4" fmla="*/ 228600 w 2928136"/>
              <a:gd name="connsiteY4" fmla="*/ 2501761 h 5548763"/>
              <a:gd name="connsiteX5" fmla="*/ 2470934 w 2928136"/>
              <a:gd name="connsiteY5" fmla="*/ 1696096 h 5548763"/>
              <a:gd name="connsiteX6" fmla="*/ 0 w 2928136"/>
              <a:gd name="connsiteY6" fmla="*/ 1053958 h 5548763"/>
              <a:gd name="connsiteX7" fmla="*/ 0 w 2928136"/>
              <a:gd name="connsiteY7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102755 w 3030891"/>
              <a:gd name="connsiteY0" fmla="*/ 1053955 h 5548763"/>
              <a:gd name="connsiteX1" fmla="*/ 722768 w 3030891"/>
              <a:gd name="connsiteY1" fmla="*/ 1301228 h 5548763"/>
              <a:gd name="connsiteX2" fmla="*/ 1032485 w 3030891"/>
              <a:gd name="connsiteY2" fmla="*/ 1463460 h 5548763"/>
              <a:gd name="connsiteX3" fmla="*/ 1060822 w 3030891"/>
              <a:gd name="connsiteY3" fmla="*/ 1554822 h 5548763"/>
              <a:gd name="connsiteX4" fmla="*/ 3030891 w 3030891"/>
              <a:gd name="connsiteY4" fmla="*/ 107023 h 5548763"/>
              <a:gd name="connsiteX5" fmla="*/ 331355 w 3030891"/>
              <a:gd name="connsiteY5" fmla="*/ 2501761 h 5548763"/>
              <a:gd name="connsiteX6" fmla="*/ 2573689 w 3030891"/>
              <a:gd name="connsiteY6" fmla="*/ 1696096 h 5548763"/>
              <a:gd name="connsiteX7" fmla="*/ 102755 w 3030891"/>
              <a:gd name="connsiteY7" fmla="*/ 1053958 h 5548763"/>
              <a:gd name="connsiteX8" fmla="*/ 102755 w 3030891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57466 w 2928136"/>
              <a:gd name="connsiteY2" fmla="*/ 54258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296942 w 3225078"/>
              <a:gd name="connsiteY0" fmla="*/ 1053955 h 5578260"/>
              <a:gd name="connsiteX1" fmla="*/ 916955 w 3225078"/>
              <a:gd name="connsiteY1" fmla="*/ 1301228 h 5578260"/>
              <a:gd name="connsiteX2" fmla="*/ 986944 w 3225078"/>
              <a:gd name="connsiteY2" fmla="*/ 4740060 h 5578260"/>
              <a:gd name="connsiteX3" fmla="*/ 1255009 w 3225078"/>
              <a:gd name="connsiteY3" fmla="*/ 1554822 h 5578260"/>
              <a:gd name="connsiteX4" fmla="*/ 3225078 w 3225078"/>
              <a:gd name="connsiteY4" fmla="*/ 107023 h 5578260"/>
              <a:gd name="connsiteX5" fmla="*/ 525542 w 3225078"/>
              <a:gd name="connsiteY5" fmla="*/ 2501761 h 5578260"/>
              <a:gd name="connsiteX6" fmla="*/ 2767876 w 3225078"/>
              <a:gd name="connsiteY6" fmla="*/ 1696096 h 5578260"/>
              <a:gd name="connsiteX7" fmla="*/ 296942 w 3225078"/>
              <a:gd name="connsiteY7" fmla="*/ 1053958 h 5578260"/>
              <a:gd name="connsiteX8" fmla="*/ 296942 w 3225078"/>
              <a:gd name="connsiteY8" fmla="*/ 1053955 h 5578260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8136" h="5578260">
                <a:moveTo>
                  <a:pt x="0" y="1053955"/>
                </a:moveTo>
                <a:cubicBezTo>
                  <a:pt x="849961" y="667873"/>
                  <a:pt x="530324" y="4656582"/>
                  <a:pt x="690002" y="4740060"/>
                </a:cubicBezTo>
                <a:cubicBezTo>
                  <a:pt x="746344" y="4782326"/>
                  <a:pt x="625000" y="1780895"/>
                  <a:pt x="958067" y="1554822"/>
                </a:cubicBezTo>
                <a:cubicBezTo>
                  <a:pt x="1204042" y="2617693"/>
                  <a:pt x="2516314" y="0"/>
                  <a:pt x="2928136" y="107023"/>
                </a:cubicBezTo>
                <a:cubicBezTo>
                  <a:pt x="1435513" y="2045643"/>
                  <a:pt x="468189" y="5267469"/>
                  <a:pt x="228600" y="2501761"/>
                </a:cubicBezTo>
                <a:cubicBezTo>
                  <a:pt x="360324" y="5578260"/>
                  <a:pt x="2153781" y="2236695"/>
                  <a:pt x="2470934" y="1696096"/>
                </a:cubicBezTo>
                <a:cubicBezTo>
                  <a:pt x="429222" y="2772608"/>
                  <a:pt x="411822" y="1160981"/>
                  <a:pt x="0" y="1053958"/>
                </a:cubicBezTo>
                <a:lnTo>
                  <a:pt x="0" y="1053955"/>
                </a:ln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63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126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6941417" y="5105400"/>
            <a:ext cx="2238442" cy="2005669"/>
            <a:chOff x="2810256" y="4943398"/>
            <a:chExt cx="2238442" cy="2005669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 rot="6563566" flipH="1" flipV="1">
              <a:off x="2928137" y="544273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3359071" y="482551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3613937" y="5236996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 rot="6563566" flipH="1" flipV="1">
              <a:off x="3209136" y="5914804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>
            <a:xfrm rot="6563566" flipH="1" flipV="1">
              <a:off x="4014435" y="56584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>
          <a:xfrm rot="5400000" flipH="1" flipV="1">
            <a:off x="5782442" y="1304158"/>
            <a:ext cx="4208515" cy="3124199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1275236 w 4203372"/>
              <a:gd name="connsiteY0" fmla="*/ 1810262 h 6305070"/>
              <a:gd name="connsiteX1" fmla="*/ 2233303 w 4203372"/>
              <a:gd name="connsiteY1" fmla="*/ 2311129 h 6305070"/>
              <a:gd name="connsiteX2" fmla="*/ 4203372 w 4203372"/>
              <a:gd name="connsiteY2" fmla="*/ 863330 h 6305070"/>
              <a:gd name="connsiteX3" fmla="*/ 1503836 w 4203372"/>
              <a:gd name="connsiteY3" fmla="*/ 3258068 h 6305070"/>
              <a:gd name="connsiteX4" fmla="*/ 3746170 w 4203372"/>
              <a:gd name="connsiteY4" fmla="*/ 2452403 h 6305070"/>
              <a:gd name="connsiteX5" fmla="*/ 1275236 w 4203372"/>
              <a:gd name="connsiteY5" fmla="*/ 1810265 h 6305070"/>
              <a:gd name="connsiteX6" fmla="*/ 1275236 w 4203372"/>
              <a:gd name="connsiteY6" fmla="*/ 1810262 h 6305070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844930 w 3773066"/>
              <a:gd name="connsiteY0" fmla="*/ 2505027 h 6999835"/>
              <a:gd name="connsiteX1" fmla="*/ 1802997 w 3773066"/>
              <a:gd name="connsiteY1" fmla="*/ 3005894 h 6999835"/>
              <a:gd name="connsiteX2" fmla="*/ 3773066 w 3773066"/>
              <a:gd name="connsiteY2" fmla="*/ 1558095 h 6999835"/>
              <a:gd name="connsiteX3" fmla="*/ 1073530 w 3773066"/>
              <a:gd name="connsiteY3" fmla="*/ 3952833 h 6999835"/>
              <a:gd name="connsiteX4" fmla="*/ 3315864 w 3773066"/>
              <a:gd name="connsiteY4" fmla="*/ 3147168 h 6999835"/>
              <a:gd name="connsiteX5" fmla="*/ 844930 w 3773066"/>
              <a:gd name="connsiteY5" fmla="*/ 2505030 h 6999835"/>
              <a:gd name="connsiteX6" fmla="*/ 844930 w 3773066"/>
              <a:gd name="connsiteY6" fmla="*/ 2505027 h 6999835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869139 w 4797275"/>
              <a:gd name="connsiteY0" fmla="*/ 2392968 h 6887776"/>
              <a:gd name="connsiteX1" fmla="*/ 2827206 w 4797275"/>
              <a:gd name="connsiteY1" fmla="*/ 2893835 h 6887776"/>
              <a:gd name="connsiteX2" fmla="*/ 4797275 w 4797275"/>
              <a:gd name="connsiteY2" fmla="*/ 1446036 h 6887776"/>
              <a:gd name="connsiteX3" fmla="*/ 2097739 w 4797275"/>
              <a:gd name="connsiteY3" fmla="*/ 3840774 h 6887776"/>
              <a:gd name="connsiteX4" fmla="*/ 4340073 w 4797275"/>
              <a:gd name="connsiteY4" fmla="*/ 3035109 h 6887776"/>
              <a:gd name="connsiteX5" fmla="*/ 1869139 w 4797275"/>
              <a:gd name="connsiteY5" fmla="*/ 2392971 h 6887776"/>
              <a:gd name="connsiteX6" fmla="*/ 1869139 w 4797275"/>
              <a:gd name="connsiteY6" fmla="*/ 2392968 h 6887776"/>
              <a:gd name="connsiteX0" fmla="*/ 1869139 w 4797275"/>
              <a:gd name="connsiteY0" fmla="*/ 2433309 h 6928117"/>
              <a:gd name="connsiteX1" fmla="*/ 2827206 w 4797275"/>
              <a:gd name="connsiteY1" fmla="*/ 2934176 h 6928117"/>
              <a:gd name="connsiteX2" fmla="*/ 4797275 w 4797275"/>
              <a:gd name="connsiteY2" fmla="*/ 1486377 h 6928117"/>
              <a:gd name="connsiteX3" fmla="*/ 2097739 w 4797275"/>
              <a:gd name="connsiteY3" fmla="*/ 3881115 h 6928117"/>
              <a:gd name="connsiteX4" fmla="*/ 4340073 w 4797275"/>
              <a:gd name="connsiteY4" fmla="*/ 3075450 h 6928117"/>
              <a:gd name="connsiteX5" fmla="*/ 1869139 w 4797275"/>
              <a:gd name="connsiteY5" fmla="*/ 2433312 h 6928117"/>
              <a:gd name="connsiteX6" fmla="*/ 1869139 w 4797275"/>
              <a:gd name="connsiteY6" fmla="*/ 2433309 h 6928117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3269869 w 4797275"/>
              <a:gd name="connsiteY5" fmla="*/ 2756647 h 7026729"/>
              <a:gd name="connsiteX6" fmla="*/ 1869139 w 4797275"/>
              <a:gd name="connsiteY6" fmla="*/ 2531924 h 7026729"/>
              <a:gd name="connsiteX7" fmla="*/ 1869139 w 4797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6324598"/>
              <a:gd name="connsiteY0" fmla="*/ 2531921 h 7331529"/>
              <a:gd name="connsiteX1" fmla="*/ 2827206 w 6324598"/>
              <a:gd name="connsiteY1" fmla="*/ 3032788 h 7331529"/>
              <a:gd name="connsiteX2" fmla="*/ 5940275 w 6324598"/>
              <a:gd name="connsiteY2" fmla="*/ 2423189 h 7331529"/>
              <a:gd name="connsiteX3" fmla="*/ 5831539 w 6324598"/>
              <a:gd name="connsiteY3" fmla="*/ 4284527 h 7331529"/>
              <a:gd name="connsiteX4" fmla="*/ 4568673 w 6324598"/>
              <a:gd name="connsiteY4" fmla="*/ 3174062 h 7331529"/>
              <a:gd name="connsiteX5" fmla="*/ 3269869 w 6324598"/>
              <a:gd name="connsiteY5" fmla="*/ 2756647 h 7331529"/>
              <a:gd name="connsiteX6" fmla="*/ 1869139 w 6324598"/>
              <a:gd name="connsiteY6" fmla="*/ 2531924 h 7331529"/>
              <a:gd name="connsiteX7" fmla="*/ 1869139 w 63245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1869139 w 6934198"/>
              <a:gd name="connsiteY5" fmla="*/ 2531924 h 7331529"/>
              <a:gd name="connsiteX6" fmla="*/ 1869139 w 6934198"/>
              <a:gd name="connsiteY6" fmla="*/ 2531921 h 7331529"/>
              <a:gd name="connsiteX0" fmla="*/ 1869139 w 6911785"/>
              <a:gd name="connsiteY0" fmla="*/ 2531921 h 7336788"/>
              <a:gd name="connsiteX1" fmla="*/ 2827206 w 6911785"/>
              <a:gd name="connsiteY1" fmla="*/ 3032788 h 7336788"/>
              <a:gd name="connsiteX2" fmla="*/ 5940275 w 6911785"/>
              <a:gd name="connsiteY2" fmla="*/ 2423189 h 7336788"/>
              <a:gd name="connsiteX3" fmla="*/ 6441139 w 6911785"/>
              <a:gd name="connsiteY3" fmla="*/ 4284527 h 7336788"/>
              <a:gd name="connsiteX4" fmla="*/ 4568673 w 6911785"/>
              <a:gd name="connsiteY4" fmla="*/ 3174062 h 7336788"/>
              <a:gd name="connsiteX5" fmla="*/ 1869139 w 6911785"/>
              <a:gd name="connsiteY5" fmla="*/ 2531924 h 7336788"/>
              <a:gd name="connsiteX6" fmla="*/ 1869139 w 6911785"/>
              <a:gd name="connsiteY6" fmla="*/ 2531921 h 7336788"/>
              <a:gd name="connsiteX0" fmla="*/ 1869139 w 7024741"/>
              <a:gd name="connsiteY0" fmla="*/ 2531921 h 7336788"/>
              <a:gd name="connsiteX1" fmla="*/ 2827206 w 7024741"/>
              <a:gd name="connsiteY1" fmla="*/ 3032788 h 7336788"/>
              <a:gd name="connsiteX2" fmla="*/ 5940275 w 7024741"/>
              <a:gd name="connsiteY2" fmla="*/ 2423189 h 7336788"/>
              <a:gd name="connsiteX3" fmla="*/ 6441139 w 7024741"/>
              <a:gd name="connsiteY3" fmla="*/ 4284527 h 7336788"/>
              <a:gd name="connsiteX4" fmla="*/ 4568673 w 7024741"/>
              <a:gd name="connsiteY4" fmla="*/ 3174062 h 7336788"/>
              <a:gd name="connsiteX5" fmla="*/ 1869139 w 7024741"/>
              <a:gd name="connsiteY5" fmla="*/ 2531924 h 7336788"/>
              <a:gd name="connsiteX6" fmla="*/ 1869139 w 7024741"/>
              <a:gd name="connsiteY6" fmla="*/ 2531921 h 7336788"/>
              <a:gd name="connsiteX0" fmla="*/ 2685372 w 6756508"/>
              <a:gd name="connsiteY0" fmla="*/ 2531921 h 5551239"/>
              <a:gd name="connsiteX1" fmla="*/ 3643439 w 6756508"/>
              <a:gd name="connsiteY1" fmla="*/ 3032788 h 5551239"/>
              <a:gd name="connsiteX2" fmla="*/ 6756508 w 6756508"/>
              <a:gd name="connsiteY2" fmla="*/ 2423189 h 5551239"/>
              <a:gd name="connsiteX3" fmla="*/ 0 w 6756508"/>
              <a:gd name="connsiteY3" fmla="*/ 2498978 h 5551239"/>
              <a:gd name="connsiteX4" fmla="*/ 5384906 w 6756508"/>
              <a:gd name="connsiteY4" fmla="*/ 3174062 h 5551239"/>
              <a:gd name="connsiteX5" fmla="*/ 2685372 w 6756508"/>
              <a:gd name="connsiteY5" fmla="*/ 2531924 h 5551239"/>
              <a:gd name="connsiteX6" fmla="*/ 2685372 w 6756508"/>
              <a:gd name="connsiteY6" fmla="*/ 2531921 h 5551239"/>
              <a:gd name="connsiteX0" fmla="*/ 2685372 w 6756508"/>
              <a:gd name="connsiteY0" fmla="*/ 2531921 h 5663722"/>
              <a:gd name="connsiteX1" fmla="*/ 3643439 w 6756508"/>
              <a:gd name="connsiteY1" fmla="*/ 3032788 h 5663722"/>
              <a:gd name="connsiteX2" fmla="*/ 6756508 w 6756508"/>
              <a:gd name="connsiteY2" fmla="*/ 2423189 h 5663722"/>
              <a:gd name="connsiteX3" fmla="*/ 0 w 6756508"/>
              <a:gd name="connsiteY3" fmla="*/ 2498978 h 5663722"/>
              <a:gd name="connsiteX4" fmla="*/ 5384906 w 6756508"/>
              <a:gd name="connsiteY4" fmla="*/ 3174062 h 5663722"/>
              <a:gd name="connsiteX5" fmla="*/ 2685372 w 6756508"/>
              <a:gd name="connsiteY5" fmla="*/ 2531924 h 5663722"/>
              <a:gd name="connsiteX6" fmla="*/ 2685372 w 6756508"/>
              <a:gd name="connsiteY6" fmla="*/ 2531921 h 5663722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6508" h="4203685">
                <a:moveTo>
                  <a:pt x="2685372" y="1071887"/>
                </a:moveTo>
                <a:cubicBezTo>
                  <a:pt x="3004728" y="1238842"/>
                  <a:pt x="3929746" y="843385"/>
                  <a:pt x="3643439" y="1572751"/>
                </a:cubicBezTo>
                <a:cubicBezTo>
                  <a:pt x="5291114" y="2384738"/>
                  <a:pt x="5802321" y="0"/>
                  <a:pt x="6756508" y="963152"/>
                </a:cubicBezTo>
                <a:cubicBezTo>
                  <a:pt x="5263885" y="2901772"/>
                  <a:pt x="583602" y="3607661"/>
                  <a:pt x="0" y="1038941"/>
                </a:cubicBezTo>
                <a:cubicBezTo>
                  <a:pt x="438400" y="4203685"/>
                  <a:pt x="5067753" y="2254624"/>
                  <a:pt x="5384906" y="1714025"/>
                </a:cubicBezTo>
                <a:cubicBezTo>
                  <a:pt x="4622906" y="1421925"/>
                  <a:pt x="3135294" y="1178910"/>
                  <a:pt x="2685372" y="1071887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120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60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666129" y="523718"/>
            <a:ext cx="4114800" cy="572826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04167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6673FBED-413C-462F-90CD-0F66244A6B6B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566434BD-935B-4F0D-98FD-D052D3B431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reeform 7"/>
          <p:cNvSpPr/>
          <p:nvPr/>
        </p:nvSpPr>
        <p:spPr>
          <a:xfrm>
            <a:off x="-990600" y="76200"/>
            <a:ext cx="3340100" cy="6629400"/>
          </a:xfrm>
          <a:custGeom>
            <a:avLst/>
            <a:gdLst>
              <a:gd name="connsiteX0" fmla="*/ 0 w 2057400"/>
              <a:gd name="connsiteY0" fmla="*/ 3238500 h 6477000"/>
              <a:gd name="connsiteX1" fmla="*/ 48274 w 2057400"/>
              <a:gd name="connsiteY1" fmla="*/ 2258072 h 6477000"/>
              <a:gd name="connsiteX2" fmla="*/ 1028706 w 2057400"/>
              <a:gd name="connsiteY2" fmla="*/ 1 h 6477000"/>
              <a:gd name="connsiteX3" fmla="*/ 2009129 w 2057400"/>
              <a:gd name="connsiteY3" fmla="*/ 2258077 h 6477000"/>
              <a:gd name="connsiteX4" fmla="*/ 2057403 w 2057400"/>
              <a:gd name="connsiteY4" fmla="*/ 3238502 h 6477000"/>
              <a:gd name="connsiteX5" fmla="*/ 2009129 w 2057400"/>
              <a:gd name="connsiteY5" fmla="*/ 4218929 h 6477000"/>
              <a:gd name="connsiteX6" fmla="*/ 1028701 w 2057400"/>
              <a:gd name="connsiteY6" fmla="*/ 6477002 h 6477000"/>
              <a:gd name="connsiteX7" fmla="*/ 48277 w 2057400"/>
              <a:gd name="connsiteY7" fmla="*/ 4218927 h 6477000"/>
              <a:gd name="connsiteX8" fmla="*/ 3 w 2057400"/>
              <a:gd name="connsiteY8" fmla="*/ 3238501 h 6477000"/>
              <a:gd name="connsiteX9" fmla="*/ 0 w 2057400"/>
              <a:gd name="connsiteY9" fmla="*/ 3238500 h 6477000"/>
              <a:gd name="connsiteX0" fmla="*/ 0 w 2057403"/>
              <a:gd name="connsiteY0" fmla="*/ 3238507 h 6477012"/>
              <a:gd name="connsiteX1" fmla="*/ 48274 w 2057403"/>
              <a:gd name="connsiteY1" fmla="*/ 22580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593235 w 2650638"/>
              <a:gd name="connsiteY0" fmla="*/ 3238507 h 6477012"/>
              <a:gd name="connsiteX1" fmla="*/ 1479709 w 2650638"/>
              <a:gd name="connsiteY1" fmla="*/ 2562879 h 6477012"/>
              <a:gd name="connsiteX2" fmla="*/ 1621941 w 2650638"/>
              <a:gd name="connsiteY2" fmla="*/ 8 h 6477012"/>
              <a:gd name="connsiteX3" fmla="*/ 2602364 w 2650638"/>
              <a:gd name="connsiteY3" fmla="*/ 2258084 h 6477012"/>
              <a:gd name="connsiteX4" fmla="*/ 2650638 w 2650638"/>
              <a:gd name="connsiteY4" fmla="*/ 3238509 h 6477012"/>
              <a:gd name="connsiteX5" fmla="*/ 2602364 w 2650638"/>
              <a:gd name="connsiteY5" fmla="*/ 4218936 h 6477012"/>
              <a:gd name="connsiteX6" fmla="*/ 1621936 w 2650638"/>
              <a:gd name="connsiteY6" fmla="*/ 6477009 h 6477012"/>
              <a:gd name="connsiteX7" fmla="*/ 641512 w 2650638"/>
              <a:gd name="connsiteY7" fmla="*/ 4218934 h 6477012"/>
              <a:gd name="connsiteX8" fmla="*/ 593238 w 2650638"/>
              <a:gd name="connsiteY8" fmla="*/ 3238508 h 6477012"/>
              <a:gd name="connsiteX9" fmla="*/ 593235 w 2650638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1964838 w 3406086"/>
              <a:gd name="connsiteY4" fmla="*/ 26289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8 w 3406086"/>
              <a:gd name="connsiteY0" fmla="*/ 3238508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0" fmla="*/ 641512 w 3406086"/>
              <a:gd name="connsiteY0" fmla="*/ 42189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7780" h="6477009">
                <a:moveTo>
                  <a:pt x="1860712" y="2923534"/>
                </a:moveTo>
                <a:cubicBezTo>
                  <a:pt x="1944660" y="1493706"/>
                  <a:pt x="1492916" y="2558773"/>
                  <a:pt x="1479709" y="2562879"/>
                </a:cubicBezTo>
                <a:cubicBezTo>
                  <a:pt x="3317780" y="1849120"/>
                  <a:pt x="1173778" y="0"/>
                  <a:pt x="1621941" y="8"/>
                </a:cubicBezTo>
                <a:cubicBezTo>
                  <a:pt x="0" y="1257313"/>
                  <a:pt x="2466688" y="913421"/>
                  <a:pt x="2602364" y="2258084"/>
                </a:cubicBezTo>
                <a:cubicBezTo>
                  <a:pt x="2812155" y="1330547"/>
                  <a:pt x="2128243" y="1925755"/>
                  <a:pt x="1964838" y="2628909"/>
                </a:cubicBezTo>
                <a:cubicBezTo>
                  <a:pt x="1801433" y="3332063"/>
                  <a:pt x="1842490" y="6212005"/>
                  <a:pt x="1621936" y="6477009"/>
                </a:cubicBezTo>
                <a:cubicBezTo>
                  <a:pt x="1173776" y="6477006"/>
                  <a:pt x="3025088" y="1778999"/>
                  <a:pt x="1860712" y="2923534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92250" indent="-228600" algn="l" defTabSz="914400" rtl="0" eaLnBrk="1" latinLnBrk="0" hangingPunct="1">
        <a:spcBef>
          <a:spcPts val="1200"/>
        </a:spcBef>
        <a:buClr>
          <a:schemeClr val="accent5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720850" indent="-228600" algn="l" defTabSz="914400" rtl="0" eaLnBrk="1" latinLnBrk="0" hangingPunct="1">
        <a:spcBef>
          <a:spcPts val="1200"/>
        </a:spcBef>
        <a:buClr>
          <a:schemeClr val="accent6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9494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1780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喜訊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57224" y="1752600"/>
            <a:ext cx="8286776" cy="4962548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CN" altLang="en-US" sz="5400" dirty="0" smtClean="0"/>
              <a:t>萬水千山我都當為閒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不畏暴風狂雨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那許惡道賽天高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/>
              <a:t>定</a:t>
            </a:r>
            <a:r>
              <a:rPr lang="zh-CN" altLang="en-US" sz="5400" dirty="0" smtClean="0"/>
              <a:t>要傳揚主已親身到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喜訊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00068" y="1752600"/>
            <a:ext cx="8143932" cy="51054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CN" altLang="en-US" sz="5400" dirty="0" smtClean="0"/>
              <a:t>佢拯救盲人得望再見前途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普告被壓得自由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無人被侮  主恩經載道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衍生正義到此間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喜訊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57224" y="1600200"/>
            <a:ext cx="8286776" cy="52578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CN" altLang="en-US" sz="5400" dirty="0" smtClean="0"/>
              <a:t>宣告被擄得釋放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愛中滿歡欣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將那大恩傳貧困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聖靈在呼喚  罪人卻輕視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木頭十架將祂釘上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喜訊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57224" y="1752600"/>
            <a:ext cx="8286776" cy="51054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CN" altLang="en-US" sz="5400" dirty="0" smtClean="0"/>
              <a:t>神為人  救人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甘與世人共擔一切苦甘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只要一心相信  就可免罪塵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從頭而活作新人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喜訊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57224" y="1752600"/>
            <a:ext cx="8286776" cy="51054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zh-CN" altLang="en-US" sz="5400" dirty="0" smtClean="0"/>
              <a:t>可惜  卻可惜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罪人仍未聞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 smtClean="0"/>
              <a:t>今你已經得救  願否事奉神</a:t>
            </a:r>
            <a:endParaRPr lang="en-US" altLang="zh-CN" sz="5400" dirty="0" smtClean="0"/>
          </a:p>
          <a:p>
            <a:pPr algn="r">
              <a:buNone/>
            </a:pPr>
            <a:r>
              <a:rPr lang="zh-CN" altLang="en-US" sz="5400" dirty="0"/>
              <a:t>齊</a:t>
            </a:r>
            <a:r>
              <a:rPr lang="zh-CN" altLang="en-US" sz="5400" dirty="0" smtClean="0"/>
              <a:t>來傳遞主恩臨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4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Symphony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aramond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佈景主題14</Template>
  <TotalTime>10</TotalTime>
  <Words>127</Words>
  <Application>Microsoft Office PowerPoint</Application>
  <PresentationFormat>如螢幕大小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佈景主題14</vt:lpstr>
      <vt:lpstr>喜訊</vt:lpstr>
      <vt:lpstr>喜訊</vt:lpstr>
      <vt:lpstr>喜訊</vt:lpstr>
      <vt:lpstr>喜訊</vt:lpstr>
      <vt:lpstr>喜訊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喜訊</dc:title>
  <dc:creator>DAIDUONG</dc:creator>
  <cp:lastModifiedBy>DAIDUONG</cp:lastModifiedBy>
  <cp:revision>2</cp:revision>
  <dcterms:created xsi:type="dcterms:W3CDTF">2014-02-28T09:04:47Z</dcterms:created>
  <dcterms:modified xsi:type="dcterms:W3CDTF">2014-02-28T09:15:00Z</dcterms:modified>
</cp:coreProperties>
</file>