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9596-2E4F-4CDB-AE3C-6683B0DB8ABC}" type="datetimeFigureOut">
              <a:rPr lang="zh-TW" altLang="en-US" smtClean="0"/>
              <a:t>2018/11/13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FF16-3F30-4F1F-ADCF-71AD29CB128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全心全意</a:t>
            </a:r>
            <a:r>
              <a:rPr lang="en-US" sz="5400" b="1" strike="noStrike" spc="-1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渴慕我主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敬拜讚美全獻給你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全心全意愛慕恩主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trike="noStrike" spc="-1" dirty="0" err="1" smtClean="0">
                <a:latin typeface="微軟正黑體" pitchFamily="34" charset="-120"/>
                <a:ea typeface="微軟正黑體" pitchFamily="34" charset="-120"/>
              </a:rPr>
              <a:t>應當單單仰望你</a:t>
            </a:r>
            <a:endParaRPr lang="en-US" sz="5400" b="1" strike="noStrike" spc="-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你用慈愛雙臂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圍繞我免受災害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你用憐憫的愛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溶解我軟弱無助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trike="noStrike" spc="-1" dirty="0" err="1" smtClean="0">
                <a:latin typeface="微軟正黑體" pitchFamily="34" charset="-120"/>
                <a:ea typeface="微軟正黑體" pitchFamily="34" charset="-120"/>
              </a:rPr>
              <a:t>單單仰望你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我的心單單仰望你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願你恩光照遍全地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在每天都稱頌你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spc="-1" dirty="0" err="1">
                <a:latin typeface="微軟正黑體" pitchFamily="34" charset="-120"/>
                <a:ea typeface="微軟正黑體" pitchFamily="34" charset="-120"/>
              </a:rPr>
              <a:t>願我一生永遠屬你</a:t>
            </a:r>
            <a:endParaRPr lang="en-US" sz="5400" b="1" spc="-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16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單單仰望你</vt:lpstr>
      <vt:lpstr>單單仰望你</vt:lpstr>
      <vt:lpstr>單單仰望你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單單仰望你</dc:title>
  <dc:creator>DaTang</dc:creator>
  <cp:lastModifiedBy>DaTang</cp:lastModifiedBy>
  <cp:revision>1</cp:revision>
  <dcterms:created xsi:type="dcterms:W3CDTF">2018-11-13T10:46:51Z</dcterms:created>
  <dcterms:modified xsi:type="dcterms:W3CDTF">2018-11-13T10:48:29Z</dcterms:modified>
</cp:coreProperties>
</file>