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F60-07DE-4018-82CE-466F04809B9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341B-7EFB-4CB4-A5DD-AC8BCA56EB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F60-07DE-4018-82CE-466F04809B9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341B-7EFB-4CB4-A5DD-AC8BCA56EB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F60-07DE-4018-82CE-466F04809B9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341B-7EFB-4CB4-A5DD-AC8BCA56EB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F60-07DE-4018-82CE-466F04809B9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341B-7EFB-4CB4-A5DD-AC8BCA56EB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F60-07DE-4018-82CE-466F04809B9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341B-7EFB-4CB4-A5DD-AC8BCA56EB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F60-07DE-4018-82CE-466F04809B9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341B-7EFB-4CB4-A5DD-AC8BCA56EB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F60-07DE-4018-82CE-466F04809B9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341B-7EFB-4CB4-A5DD-AC8BCA56EB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F60-07DE-4018-82CE-466F04809B9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341B-7EFB-4CB4-A5DD-AC8BCA56EB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F60-07DE-4018-82CE-466F04809B9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341B-7EFB-4CB4-A5DD-AC8BCA56EB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F60-07DE-4018-82CE-466F04809B9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341B-7EFB-4CB4-A5DD-AC8BCA56EB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F60-07DE-4018-82CE-466F04809B9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341B-7EFB-4CB4-A5DD-AC8BCA56EB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48F60-07DE-4018-82CE-466F04809B94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6341B-7EFB-4CB4-A5DD-AC8BCA56EB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單單愛你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我愛你我的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愛你我的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一切   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喜悅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愛你我的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單單愛你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我愛你我的主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我愛你我的主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聽你聲音   行出真理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我愛你我的主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單單愛你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我愛你我的主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我愛你我的主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我靈歌唱   尊你為大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我愛你我的主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單單愛你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單單愛你   單單愛你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你是唯一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單單愛你   單單愛你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全心全意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101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單單愛你</vt:lpstr>
      <vt:lpstr>單單愛你</vt:lpstr>
      <vt:lpstr>單單愛你</vt:lpstr>
      <vt:lpstr>單單愛你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單單愛你</dc:title>
  <dc:creator>大唐</dc:creator>
  <cp:lastModifiedBy>大唐</cp:lastModifiedBy>
  <cp:revision>1</cp:revision>
  <dcterms:created xsi:type="dcterms:W3CDTF">2017-11-28T14:01:15Z</dcterms:created>
  <dcterms:modified xsi:type="dcterms:W3CDTF">2017-11-28T14:04:47Z</dcterms:modified>
</cp:coreProperties>
</file>