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007B-A0D1-4499-9A3E-1E371680C5EA}" type="datetimeFigureOut">
              <a:rPr lang="zh-TW" altLang="en-US" smtClean="0"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68E2-153B-421E-8C55-AD8DCC60BE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單純的信心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為這一天 我獻感謝</a:t>
            </a:r>
          </a:p>
          <a:p>
            <a:pPr algn="ctr">
              <a:buNone/>
            </a:pPr>
            <a:r>
              <a:rPr lang="zh-TW" altLang="en-US" sz="5400" dirty="0"/>
              <a:t>全人再此交托與主聯結</a:t>
            </a:r>
          </a:p>
          <a:p>
            <a:pPr algn="ctr">
              <a:buNone/>
            </a:pPr>
            <a:r>
              <a:rPr lang="zh-TW" altLang="en-US" sz="5400" dirty="0"/>
              <a:t>祂是生命</a:t>
            </a:r>
            <a:r>
              <a:rPr lang="zh-TW" altLang="en-US" sz="5400" dirty="0" smtClean="0"/>
              <a:t>活水 使</a:t>
            </a:r>
            <a:r>
              <a:rPr lang="zh-TW" altLang="en-US" sz="5400" dirty="0"/>
              <a:t>我滿足歡暢</a:t>
            </a:r>
          </a:p>
          <a:p>
            <a:pPr algn="ctr">
              <a:buNone/>
            </a:pPr>
            <a:r>
              <a:rPr lang="zh-TW" altLang="en-US" sz="5400" dirty="0"/>
              <a:t>從我靈裏向外流淌</a:t>
            </a:r>
          </a:p>
          <a:p>
            <a:pPr algn="ctr">
              <a:buNone/>
            </a:pPr>
            <a:r>
              <a:rPr lang="zh-TW" altLang="en-US" sz="5400" dirty="0"/>
              <a:t>將我溢漫且從我顯彰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單純的信心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無須憂慮 無須懷疑</a:t>
            </a:r>
          </a:p>
          <a:p>
            <a:pPr algn="ctr">
              <a:buNone/>
            </a:pPr>
            <a:r>
              <a:rPr lang="zh-TW" altLang="en-US" sz="5400" dirty="0"/>
              <a:t>為尋求祂的國和祂的義</a:t>
            </a:r>
          </a:p>
          <a:p>
            <a:pPr algn="ctr">
              <a:buNone/>
            </a:pPr>
            <a:r>
              <a:rPr lang="zh-TW" altLang="en-US" sz="5400" dirty="0"/>
              <a:t>每天都有需要 凡事向祂訴說</a:t>
            </a:r>
          </a:p>
          <a:p>
            <a:pPr algn="ctr">
              <a:buNone/>
            </a:pPr>
            <a:r>
              <a:rPr lang="zh-TW" altLang="en-US" sz="5400" dirty="0"/>
              <a:t>祂賜平安深且廣闊</a:t>
            </a:r>
          </a:p>
          <a:p>
            <a:pPr algn="ctr">
              <a:buNone/>
            </a:pPr>
            <a:r>
              <a:rPr lang="zh-TW" altLang="en-US" sz="5400" dirty="0"/>
              <a:t>時時保守使我永穩妥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單純的信心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常常喜樂 不住禱告</a:t>
            </a:r>
          </a:p>
          <a:p>
            <a:pPr algn="ctr">
              <a:buNone/>
            </a:pPr>
            <a:r>
              <a:rPr lang="zh-TW" altLang="en-US" sz="5400" dirty="0"/>
              <a:t>凡事謝恩無何比這更</a:t>
            </a:r>
            <a:r>
              <a:rPr lang="zh-TW" altLang="en-US" sz="5400" dirty="0" smtClean="0"/>
              <a:t>美好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是永活源頭 作我一切</a:t>
            </a:r>
            <a:r>
              <a:rPr lang="zh-TW" altLang="en-US" sz="5400" dirty="0" smtClean="0"/>
              <a:t>供應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凡</a:t>
            </a:r>
            <a:r>
              <a:rPr lang="zh-TW" altLang="en-US" sz="5400" dirty="0"/>
              <a:t>我交托在祂手中</a:t>
            </a:r>
          </a:p>
          <a:p>
            <a:pPr algn="ctr">
              <a:buNone/>
            </a:pPr>
            <a:r>
              <a:rPr lang="zh-TW" altLang="en-US" sz="5400" dirty="0"/>
              <a:t>祂能保全一直到路終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115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單純的信心</vt:lpstr>
      <vt:lpstr>單純的信心</vt:lpstr>
      <vt:lpstr>單純的信心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單純的信心</dc:title>
  <dc:creator>大唐</dc:creator>
  <cp:lastModifiedBy>大唐</cp:lastModifiedBy>
  <cp:revision>1</cp:revision>
  <dcterms:created xsi:type="dcterms:W3CDTF">2016-04-03T00:41:11Z</dcterms:created>
  <dcterms:modified xsi:type="dcterms:W3CDTF">2016-04-03T00:42:29Z</dcterms:modified>
</cp:coreProperties>
</file>