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928662" y="1928803"/>
            <a:ext cx="7172348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1371600" y="3643314"/>
            <a:ext cx="6400800" cy="12858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ja-JP" altLang="en-US" dirty="0"/>
          </a:p>
        </p:txBody>
      </p:sp>
      <p:sp>
        <p:nvSpPr>
          <p:cNvPr id="12" name="図形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CF99-035B-4F33-9128-099E217DB1AD}" type="datetimeFigureOut">
              <a:rPr lang="zh-TW" altLang="en-US" smtClean="0"/>
              <a:t>2014/3/29</a:t>
            </a:fld>
            <a:endParaRPr lang="zh-TW" altLang="en-US"/>
          </a:p>
        </p:txBody>
      </p:sp>
      <p:sp>
        <p:nvSpPr>
          <p:cNvPr id="11" name="図形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図形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9B70-BA12-496C-AD81-FBC0421BC8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671514" y="274638"/>
            <a:ext cx="7829576" cy="1011222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71514" y="1285860"/>
            <a:ext cx="7829576" cy="435771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CF99-035B-4F33-9128-099E217DB1AD}" type="datetimeFigureOut">
              <a:rPr lang="zh-TW" altLang="en-US" smtClean="0"/>
              <a:t>2014/3/29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9B70-BA12-496C-AD81-FBC0421BC8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43702" y="285730"/>
            <a:ext cx="1785950" cy="5565797"/>
          </a:xfrm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chemeClr val="tx1">
                        <a:tint val="65000"/>
                      </a:schemeClr>
                    </a:gs>
                    <a:gs pos="49900">
                      <a:schemeClr val="tx1">
                        <a:tint val="95000"/>
                      </a:schemeClr>
                    </a:gs>
                    <a:gs pos="50000">
                      <a:schemeClr val="tx1"/>
                    </a:gs>
                    <a:gs pos="100000">
                      <a:schemeClr val="tx1">
                        <a:tint val="95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42910" y="274640"/>
            <a:ext cx="5834090" cy="5583253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652450" y="6356350"/>
            <a:ext cx="2133600" cy="365125"/>
          </a:xfrm>
        </p:spPr>
        <p:txBody>
          <a:bodyPr/>
          <a:lstStyle/>
          <a:p>
            <a:fld id="{28AACF99-035B-4F33-9128-099E217DB1AD}" type="datetimeFigureOut">
              <a:rPr lang="zh-TW" altLang="en-US" smtClean="0"/>
              <a:t>2014/3/29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6286512" y="6356350"/>
            <a:ext cx="2133600" cy="365125"/>
          </a:xfrm>
        </p:spPr>
        <p:txBody>
          <a:bodyPr/>
          <a:lstStyle/>
          <a:p>
            <a:fld id="{5DD69B70-BA12-496C-AD81-FBC0421BC8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CF99-035B-4F33-9128-099E217DB1AD}" type="datetimeFigureOut">
              <a:rPr lang="zh-TW" altLang="en-US" smtClean="0"/>
              <a:t>2014/3/29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9B70-BA12-496C-AD81-FBC0421BC8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000100" y="4714884"/>
            <a:ext cx="7215239" cy="86200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1000101" y="2857496"/>
            <a:ext cx="7215238" cy="17859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ACF99-035B-4F33-9128-099E217DB1AD}" type="datetimeFigureOut">
              <a:rPr lang="zh-TW" altLang="en-US" smtClean="0"/>
              <a:t>2014/3/29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69B70-BA12-496C-AD81-FBC0421BC8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CF99-035B-4F33-9128-099E217DB1AD}" type="datetimeFigureOut">
              <a:rPr lang="zh-TW" altLang="en-US" smtClean="0"/>
              <a:t>2014/3/29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9B70-BA12-496C-AD81-FBC0421BC8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7" name="図形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CF99-035B-4F33-9128-099E217DB1AD}" type="datetimeFigureOut">
              <a:rPr lang="zh-TW" altLang="en-US" smtClean="0"/>
              <a:t>2014/3/29</a:t>
            </a:fld>
            <a:endParaRPr lang="zh-TW" altLang="en-US"/>
          </a:p>
        </p:txBody>
      </p:sp>
      <p:sp>
        <p:nvSpPr>
          <p:cNvPr id="8" name="図形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図形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9B70-BA12-496C-AD81-FBC0421BC8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671646" y="4572008"/>
            <a:ext cx="6400816" cy="928686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CF99-035B-4F33-9128-099E217DB1AD}" type="datetimeFigureOut">
              <a:rPr lang="zh-TW" altLang="en-US" smtClean="0"/>
              <a:t>2014/3/29</a:t>
            </a:fld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9B70-BA12-496C-AD81-FBC0421BC8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CF99-035B-4F33-9128-099E217DB1AD}" type="datetimeFigureOut">
              <a:rPr lang="zh-TW" altLang="en-US" smtClean="0"/>
              <a:t>2014/3/29</a:t>
            </a:fld>
            <a:endParaRPr lang="zh-TW" altLang="en-US"/>
          </a:p>
        </p:txBody>
      </p:sp>
      <p:sp>
        <p:nvSpPr>
          <p:cNvPr id="3" name="図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9B70-BA12-496C-AD81-FBC0421BC8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575050" y="1428737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CF99-035B-4F33-9128-099E217DB1AD}" type="datetimeFigureOut">
              <a:rPr lang="zh-TW" altLang="en-US" smtClean="0"/>
              <a:t>2014/3/29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9B70-BA12-496C-AD81-FBC0421BC8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792288" y="5014914"/>
            <a:ext cx="5486400" cy="4143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正方形/長方形 2"/>
          <p:cNvSpPr>
            <a:spLocks noGrp="1"/>
          </p:cNvSpPr>
          <p:nvPr>
            <p:ph type="pic" idx="1"/>
          </p:nvPr>
        </p:nvSpPr>
        <p:spPr>
          <a:xfrm>
            <a:off x="1792288" y="742960"/>
            <a:ext cx="5486400" cy="4114800"/>
          </a:xfrm>
          <a:prstGeom prst="rect">
            <a:avLst/>
          </a:prstGeom>
          <a:noFill/>
          <a:ln w="50800" cap="sq">
            <a:solidFill>
              <a:schemeClr val="tx1"/>
            </a:solidFill>
            <a:miter lim="800000"/>
          </a:ln>
          <a:effectLst>
            <a:outerShdw blurRad="76200" dist="50800" dir="13500000" algn="tl" rotWithShape="0">
              <a:schemeClr val="bg1">
                <a:alpha val="80000"/>
              </a:scheme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CF99-035B-4F33-9128-099E217DB1AD}" type="datetimeFigureOut">
              <a:rPr lang="zh-TW" altLang="en-US" smtClean="0"/>
              <a:t>2014/3/29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9B70-BA12-496C-AD81-FBC0421BC8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8AACF99-035B-4F33-9128-099E217DB1AD}" type="datetimeFigureOut">
              <a:rPr lang="zh-TW" altLang="en-US" smtClean="0"/>
              <a:t>2014/3/29</a:t>
            </a:fld>
            <a:endParaRPr lang="zh-TW" altLang="en-US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DD69B70-BA12-496C-AD81-FBC0421BC8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ln w="12700">
            <a:solidFill>
              <a:schemeClr val="tx1">
                <a:tint val="95000"/>
              </a:schemeClr>
            </a:solidFill>
          </a:ln>
          <a:gradFill>
            <a:gsLst>
              <a:gs pos="0">
                <a:schemeClr val="tx1">
                  <a:tint val="65000"/>
                </a:schemeClr>
              </a:gs>
              <a:gs pos="49900">
                <a:schemeClr val="tx1">
                  <a:tint val="95000"/>
                </a:schemeClr>
              </a:gs>
              <a:gs pos="50000">
                <a:schemeClr val="tx1"/>
              </a:gs>
              <a:gs pos="100000">
                <a:schemeClr val="tx1">
                  <a:tint val="95000"/>
                </a:schemeClr>
              </a:gs>
            </a:gsLst>
            <a:lin ang="5400000" scaled="1"/>
          </a:gradFill>
          <a:effectLst>
            <a:outerShdw blurRad="127000" algn="tl" rotWithShape="0">
              <a:schemeClr val="bg1">
                <a:alpha val="5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tx1"/>
        </a:buClr>
        <a:buFont typeface="Wingdings"/>
        <a:buChar char="n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shade val="75000"/>
          </a:schemeClr>
        </a:buClr>
        <a:buSzPct val="85000"/>
        <a:buFont typeface="Wingdings"/>
        <a:buChar char="n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50000"/>
          </a:schemeClr>
        </a:buClr>
        <a:buSzPct val="75000"/>
        <a:buFont typeface="Wingdings"/>
        <a:buChar char="n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6">
            <a:shade val="50000"/>
          </a:schemeClr>
        </a:buClr>
        <a:buSzPct val="75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3">
            <a:shade val="50000"/>
          </a:schemeClr>
        </a:buClr>
        <a:buSzPct val="70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2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5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tx1"/>
        </a:buClr>
        <a:buSzPct val="5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回家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步伐是否感覺疲倦</a:t>
            </a:r>
            <a:r>
              <a:rPr lang="zh-TW" altLang="en-US" sz="5400" dirty="0" smtClean="0"/>
              <a:t>了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現實</a:t>
            </a:r>
            <a:r>
              <a:rPr lang="zh-TW" altLang="en-US" sz="5400" dirty="0"/>
              <a:t>令你感到</a:t>
            </a:r>
            <a:r>
              <a:rPr lang="zh-TW" altLang="en-US" sz="5400" dirty="0" smtClean="0"/>
              <a:t>無奈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只</a:t>
            </a:r>
            <a:r>
              <a:rPr lang="zh-TW" altLang="en-US" sz="5400" dirty="0"/>
              <a:t>懂每日每夜忙碌</a:t>
            </a:r>
            <a:r>
              <a:rPr lang="zh-TW" altLang="en-US" sz="5400" dirty="0" smtClean="0"/>
              <a:t>裡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兜兜</a:t>
            </a:r>
            <a:r>
              <a:rPr lang="zh-TW" altLang="en-US" sz="5400" dirty="0"/>
              <a:t>轉</a:t>
            </a:r>
            <a:r>
              <a:rPr lang="zh-TW" altLang="en-US" sz="5400" dirty="0" smtClean="0"/>
              <a:t>轉  似</a:t>
            </a:r>
            <a:r>
              <a:rPr lang="zh-TW" altLang="en-US" sz="5400" dirty="0"/>
              <a:t>沒了沒完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回家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但願讓你</a:t>
            </a:r>
            <a:r>
              <a:rPr lang="zh-TW" altLang="en-US" sz="5400" dirty="0" smtClean="0"/>
              <a:t>知道  神</a:t>
            </a:r>
            <a:r>
              <a:rPr lang="zh-TW" altLang="en-US" sz="5400" dirty="0"/>
              <a:t>是</a:t>
            </a:r>
            <a:r>
              <a:rPr lang="zh-TW" altLang="en-US" sz="5400" dirty="0" smtClean="0"/>
              <a:t>愛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在</a:t>
            </a:r>
            <a:r>
              <a:rPr lang="zh-TW" altLang="en-US" sz="5400" dirty="0"/>
              <a:t>路上每一秒同</a:t>
            </a:r>
            <a:r>
              <a:rPr lang="zh-TW" altLang="en-US" sz="5400" dirty="0" smtClean="0"/>
              <a:t>在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可否</a:t>
            </a:r>
            <a:r>
              <a:rPr lang="zh-TW" altLang="en-US" sz="5400" dirty="0"/>
              <a:t>接受這份純真</a:t>
            </a:r>
            <a:r>
              <a:rPr lang="zh-TW" altLang="en-US" sz="5400" dirty="0" smtClean="0"/>
              <a:t>愛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一生歡欣  快樂</a:t>
            </a:r>
            <a:r>
              <a:rPr lang="zh-TW" altLang="en-US" sz="5400" dirty="0"/>
              <a:t>精彩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回家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回家  將</a:t>
            </a:r>
            <a:r>
              <a:rPr lang="zh-TW" altLang="en-US" sz="5400" dirty="0"/>
              <a:t>傷痛</a:t>
            </a:r>
            <a:r>
              <a:rPr lang="zh-TW" altLang="en-US" sz="5400" dirty="0" smtClean="0"/>
              <a:t>放下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看透</a:t>
            </a:r>
            <a:r>
              <a:rPr lang="zh-TW" altLang="en-US" sz="5400" dirty="0"/>
              <a:t>俗世</a:t>
            </a:r>
            <a:r>
              <a:rPr lang="zh-TW" altLang="en-US" sz="5400" dirty="0" smtClean="0"/>
              <a:t>謊話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迷失</a:t>
            </a:r>
            <a:r>
              <a:rPr lang="zh-TW" altLang="en-US" sz="5400" dirty="0"/>
              <a:t>漆黑</a:t>
            </a:r>
            <a:r>
              <a:rPr lang="zh-TW" altLang="en-US" sz="5400" dirty="0" smtClean="0"/>
              <a:t>中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祂</a:t>
            </a:r>
            <a:r>
              <a:rPr lang="zh-TW" altLang="en-US" sz="5400" dirty="0"/>
              <a:t>總把你念掛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回家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回家  即使</a:t>
            </a:r>
            <a:r>
              <a:rPr lang="zh-TW" altLang="en-US" sz="5400" dirty="0"/>
              <a:t>新</a:t>
            </a:r>
            <a:r>
              <a:rPr lang="zh-TW" altLang="en-US" sz="5400" dirty="0" smtClean="0"/>
              <a:t>世代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全然</a:t>
            </a:r>
            <a:r>
              <a:rPr lang="zh-TW" altLang="en-US" sz="5400" dirty="0"/>
              <a:t>皆</a:t>
            </a:r>
            <a:r>
              <a:rPr lang="zh-TW" altLang="en-US" sz="5400" dirty="0" smtClean="0"/>
              <a:t>冰冷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在</a:t>
            </a:r>
            <a:r>
              <a:rPr lang="zh-TW" altLang="en-US" sz="5400" dirty="0"/>
              <a:t>這屋</a:t>
            </a:r>
            <a:r>
              <a:rPr lang="zh-TW" altLang="en-US" sz="5400" dirty="0" smtClean="0"/>
              <a:t>裡  有</a:t>
            </a:r>
            <a:r>
              <a:rPr lang="zh-TW" altLang="en-US" sz="5400" dirty="0"/>
              <a:t>主的</a:t>
            </a:r>
            <a:r>
              <a:rPr lang="zh-TW" altLang="en-US" sz="5400" dirty="0" smtClean="0"/>
              <a:t>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別</a:t>
            </a:r>
            <a:r>
              <a:rPr lang="zh-TW" altLang="en-US" sz="5400" dirty="0"/>
              <a:t>再</a:t>
            </a:r>
            <a:r>
              <a:rPr lang="zh-TW" altLang="en-US" sz="5400" dirty="0" smtClean="0"/>
              <a:t>怕</a:t>
            </a:r>
            <a:r>
              <a:rPr lang="en-US" altLang="zh-TW" sz="5400" dirty="0" smtClean="0"/>
              <a:t>(</a:t>
            </a:r>
            <a:r>
              <a:rPr lang="zh-CN" altLang="en-US" sz="5400" dirty="0" smtClean="0"/>
              <a:t>不要害怕</a:t>
            </a:r>
            <a:r>
              <a:rPr lang="en-US" altLang="zh-TW" sz="5400" dirty="0" smtClean="0"/>
              <a:t>)</a:t>
            </a:r>
            <a:endParaRPr lang="zh-TW" alt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Yamato Painting">
      <a:dk1>
        <a:sysClr val="windowText" lastClr="000000"/>
      </a:dk1>
      <a:lt1>
        <a:sysClr val="window" lastClr="FFFFFF"/>
      </a:lt1>
      <a:dk2>
        <a:srgbClr val="3F2D32"/>
      </a:dk2>
      <a:lt2>
        <a:srgbClr val="FEDD00"/>
      </a:lt2>
      <a:accent1>
        <a:srgbClr val="C24400"/>
      </a:accent1>
      <a:accent2>
        <a:srgbClr val="3F7228"/>
      </a:accent2>
      <a:accent3>
        <a:srgbClr val="516086"/>
      </a:accent3>
      <a:accent4>
        <a:srgbClr val="956A86"/>
      </a:accent4>
      <a:accent5>
        <a:srgbClr val="E87981"/>
      </a:accent5>
      <a:accent6>
        <a:srgbClr val="8D8628"/>
      </a:accent6>
      <a:hlink>
        <a:srgbClr val="0000FF"/>
      </a:hlink>
      <a:folHlink>
        <a:srgbClr val="800080"/>
      </a:folHlink>
    </a:clrScheme>
    <a:fontScheme name="Yamato Painti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Yamato Painting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100000"/>
              </a:schemeClr>
            </a:gs>
            <a:gs pos="100000">
              <a:schemeClr val="phClr">
                <a:tint val="100000"/>
                <a:shade val="2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  <a:tile tx="0" ty="0" sx="35000" sy="35000" flip="none" algn="tl"/>
        </a:blipFill>
      </a:fillStyleLst>
      <a:lnStyleLst>
        <a:ln w="9525" cap="flat" cmpd="sng" algn="ctr">
          <a:solidFill>
            <a:schemeClr val="phClr">
              <a:alpha val="60000"/>
            </a:schemeClr>
          </a:solidFill>
          <a:prstDash val="solid"/>
        </a:ln>
        <a:ln w="19525" cap="flat" cmpd="sng" algn="ctr">
          <a:solidFill>
            <a:schemeClr val="phClr">
              <a:alpha val="9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  <a:scene3d>
            <a:camera prst="orthographicFront"/>
            <a:lightRig rig="soft" dir="tl">
              <a:rot lat="0" lon="0" rev="0"/>
            </a:lightRig>
          </a:scene3d>
          <a:sp3d>
            <a:bevelT prst="angle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glow rad="51600">
              <a:schemeClr val="phClr"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shade val="90000"/>
          </a:schemeClr>
        </a:solidFill>
        <a:blipFill>
          <a:blip xmlns:r="http://schemas.openxmlformats.org/officeDocument/2006/relationships" r:embed="rId2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tile tx="0" ty="0" sx="120000" sy="120000" flip="xy" algn="t"/>
        </a:blipFill>
        <a:blipFill rotWithShape="0">
          <a:blip xmlns:r="http://schemas.openxmlformats.org/officeDocument/2006/relationships" r:embed="rId3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90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回家</vt:lpstr>
      <vt:lpstr>回家</vt:lpstr>
      <vt:lpstr>回家</vt:lpstr>
      <vt:lpstr>回家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回家</dc:title>
  <dc:creator>DAIDUONG</dc:creator>
  <cp:lastModifiedBy>DAIDUONG</cp:lastModifiedBy>
  <cp:revision>1</cp:revision>
  <dcterms:created xsi:type="dcterms:W3CDTF">2014-03-29T12:31:16Z</dcterms:created>
  <dcterms:modified xsi:type="dcterms:W3CDTF">2014-03-29T12:34:45Z</dcterms:modified>
</cp:coreProperties>
</file>