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2F6-B0C3-4EF2-8885-CD239BF01143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77BE-5ED8-4D31-8474-1E3B6457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6545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2F6-B0C3-4EF2-8885-CD239BF01143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77BE-5ED8-4D31-8474-1E3B6457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61143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2F6-B0C3-4EF2-8885-CD239BF01143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77BE-5ED8-4D31-8474-1E3B6457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43821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2F6-B0C3-4EF2-8885-CD239BF01143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77BE-5ED8-4D31-8474-1E3B64571F7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850932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2F6-B0C3-4EF2-8885-CD239BF01143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77BE-5ED8-4D31-8474-1E3B6457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798147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2F6-B0C3-4EF2-8885-CD239BF01143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77BE-5ED8-4D31-8474-1E3B64571F7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49351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2F6-B0C3-4EF2-8885-CD239BF01143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77BE-5ED8-4D31-8474-1E3B6457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805289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2F6-B0C3-4EF2-8885-CD239BF01143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77BE-5ED8-4D31-8474-1E3B6457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579246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2F6-B0C3-4EF2-8885-CD239BF01143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77BE-5ED8-4D31-8474-1E3B6457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9717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2F6-B0C3-4EF2-8885-CD239BF01143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77BE-5ED8-4D31-8474-1E3B6457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5232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2F6-B0C3-4EF2-8885-CD239BF01143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77BE-5ED8-4D31-8474-1E3B6457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7803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2F6-B0C3-4EF2-8885-CD239BF01143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77BE-5ED8-4D31-8474-1E3B6457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5281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2F6-B0C3-4EF2-8885-CD239BF01143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77BE-5ED8-4D31-8474-1E3B6457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73524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2F6-B0C3-4EF2-8885-CD239BF01143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77BE-5ED8-4D31-8474-1E3B6457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4718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2F6-B0C3-4EF2-8885-CD239BF01143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77BE-5ED8-4D31-8474-1E3B6457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3227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2F6-B0C3-4EF2-8885-CD239BF01143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77BE-5ED8-4D31-8474-1E3B6457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2216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52F6-B0C3-4EF2-8885-CD239BF01143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77BE-5ED8-4D31-8474-1E3B6457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66105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03F52F6-B0C3-4EF2-8885-CD239BF01143}" type="datetimeFigureOut">
              <a:rPr lang="zh-TW" altLang="en-US" smtClean="0"/>
              <a:t>2016/12/29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13677BE-5ED8-4D31-8474-1E3B6457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689187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因主看顧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dirty="0"/>
              <a:t>大海翻滾山嶺</a:t>
            </a:r>
            <a:r>
              <a:rPr lang="zh-TW" altLang="en-US" sz="5400" dirty="0" smtClean="0"/>
              <a:t>動搖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雖</a:t>
            </a:r>
            <a:r>
              <a:rPr lang="zh-TW" altLang="en-US" sz="5400" dirty="0"/>
              <a:t>掙扎從未</a:t>
            </a:r>
            <a:r>
              <a:rPr lang="zh-TW" altLang="en-US" sz="5400" dirty="0" smtClean="0"/>
              <a:t>退卻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我主深恩帶我</a:t>
            </a:r>
            <a:r>
              <a:rPr lang="zh-TW" altLang="en-US" sz="5400" dirty="0" smtClean="0"/>
              <a:t>經過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路途</a:t>
            </a:r>
            <a:r>
              <a:rPr lang="zh-TW" altLang="en-US" sz="5400" dirty="0"/>
              <a:t>得主看顧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因主看顧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dirty="0"/>
              <a:t>俗世多</a:t>
            </a:r>
            <a:r>
              <a:rPr lang="zh-TW" altLang="en-US" sz="5400" dirty="0" smtClean="0"/>
              <a:t>險阻衝</a:t>
            </a:r>
            <a:r>
              <a:rPr lang="zh-TW" altLang="en-US" sz="5400" dirty="0"/>
              <a:t>過</a:t>
            </a:r>
            <a:r>
              <a:rPr lang="zh-TW" altLang="en-US" sz="5400" dirty="0" smtClean="0"/>
              <a:t>逆流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雖</a:t>
            </a:r>
            <a:r>
              <a:rPr lang="zh-TW" altLang="en-US" sz="5400" dirty="0"/>
              <a:t>險惡仍未</a:t>
            </a:r>
            <a:r>
              <a:rPr lang="zh-TW" altLang="en-US" sz="5400" dirty="0" smtClean="0"/>
              <a:t>放棄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是</a:t>
            </a:r>
            <a:r>
              <a:rPr lang="zh-TW" altLang="en-US" sz="5400" dirty="0"/>
              <a:t>我主深恩帶我</a:t>
            </a:r>
            <a:r>
              <a:rPr lang="zh-TW" altLang="en-US" sz="5400" dirty="0" smtClean="0"/>
              <a:t>經過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路途</a:t>
            </a:r>
            <a:r>
              <a:rPr lang="zh-TW" altLang="en-US" sz="5400" dirty="0"/>
              <a:t>得主看顧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因主看顧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dirty="0"/>
              <a:t>雖然曾遇</a:t>
            </a:r>
            <a:r>
              <a:rPr lang="zh-TW" altLang="en-US" sz="5400" dirty="0" smtClean="0"/>
              <a:t>變故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但</a:t>
            </a:r>
            <a:r>
              <a:rPr lang="zh-TW" altLang="en-US" sz="5400" dirty="0"/>
              <a:t>你恩典從未</a:t>
            </a:r>
            <a:r>
              <a:rPr lang="zh-TW" altLang="en-US" sz="5400" dirty="0" smtClean="0"/>
              <a:t>動搖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雖然</a:t>
            </a:r>
            <a:r>
              <a:rPr lang="zh-TW" altLang="en-US" sz="5400" dirty="0"/>
              <a:t>常遇痛苦</a:t>
            </a:r>
            <a:r>
              <a:rPr lang="zh-TW" altLang="en-US" sz="5400" dirty="0" smtClean="0"/>
              <a:t>艱辛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但</a:t>
            </a:r>
            <a:r>
              <a:rPr lang="zh-TW" altLang="en-US" sz="5400" dirty="0"/>
              <a:t>也不絕望驚</a:t>
            </a:r>
            <a:r>
              <a:rPr lang="zh-TW" altLang="en-US" sz="5400" dirty="0" smtClean="0"/>
              <a:t>怕</a:t>
            </a:r>
            <a:endParaRPr lang="en-US" altLang="zh-TW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因主看顧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遭風雨未</a:t>
            </a:r>
            <a:r>
              <a:rPr lang="zh-TW" altLang="en-US" sz="5400" dirty="0" smtClean="0"/>
              <a:t>怕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遭</a:t>
            </a:r>
            <a:r>
              <a:rPr lang="zh-TW" altLang="en-US" sz="5400" dirty="0"/>
              <a:t>風雨未</a:t>
            </a:r>
            <a:r>
              <a:rPr lang="zh-TW" altLang="en-US" sz="5400" dirty="0" smtClean="0"/>
              <a:t>停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因</a:t>
            </a:r>
            <a:r>
              <a:rPr lang="zh-TW" altLang="en-US" sz="5400" dirty="0"/>
              <a:t>主看顧</a:t>
            </a:r>
            <a:endParaRPr lang="en-US" altLang="zh-TW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5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佈景主題5</Template>
  <TotalTime>4</TotalTime>
  <Words>85</Words>
  <Application>Microsoft Office PowerPoint</Application>
  <PresentationFormat>如螢幕大小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佈景主題5</vt:lpstr>
      <vt:lpstr>因主看顧</vt:lpstr>
      <vt:lpstr>因主看顧</vt:lpstr>
      <vt:lpstr>因主看顧</vt:lpstr>
      <vt:lpstr>因主看顧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因主看顧</dc:title>
  <dc:creator>大唐</dc:creator>
  <cp:lastModifiedBy>大唐</cp:lastModifiedBy>
  <cp:revision>1</cp:revision>
  <dcterms:created xsi:type="dcterms:W3CDTF">2016-12-29T03:36:06Z</dcterms:created>
  <dcterms:modified xsi:type="dcterms:W3CDTF">2016-12-29T03:40:37Z</dcterms:modified>
</cp:coreProperties>
</file>