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2960-2DAD-49C9-916B-8F1B19774F39}" type="datetimeFigureOut">
              <a:rPr lang="zh-TW" altLang="en-US" smtClean="0"/>
              <a:pPr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2960-2DAD-49C9-916B-8F1B19774F39}" type="datetimeFigureOut">
              <a:rPr lang="zh-TW" altLang="en-US" smtClean="0"/>
              <a:pPr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2960-2DAD-49C9-916B-8F1B19774F39}" type="datetimeFigureOut">
              <a:rPr lang="zh-TW" altLang="en-US" smtClean="0"/>
              <a:pPr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2960-2DAD-49C9-916B-8F1B19774F39}" type="datetimeFigureOut">
              <a:rPr lang="zh-TW" altLang="en-US" smtClean="0"/>
              <a:pPr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2960-2DAD-49C9-916B-8F1B19774F39}" type="datetimeFigureOut">
              <a:rPr lang="zh-TW" altLang="en-US" smtClean="0"/>
              <a:pPr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2960-2DAD-49C9-916B-8F1B19774F39}" type="datetimeFigureOut">
              <a:rPr lang="zh-TW" altLang="en-US" smtClean="0"/>
              <a:pPr/>
              <a:t>2017/9/24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2960-2DAD-49C9-916B-8F1B19774F39}" type="datetimeFigureOut">
              <a:rPr lang="zh-TW" altLang="en-US" smtClean="0"/>
              <a:pPr/>
              <a:t>2017/9/24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2960-2DAD-49C9-916B-8F1B19774F39}" type="datetimeFigureOut">
              <a:rPr lang="zh-TW" altLang="en-US" smtClean="0"/>
              <a:pPr/>
              <a:t>2017/9/24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2960-2DAD-49C9-916B-8F1B19774F39}" type="datetimeFigureOut">
              <a:rPr lang="zh-TW" altLang="en-US" smtClean="0"/>
              <a:pPr/>
              <a:t>2017/9/24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2960-2DAD-49C9-916B-8F1B19774F39}" type="datetimeFigureOut">
              <a:rPr lang="zh-TW" altLang="en-US" smtClean="0"/>
              <a:pPr/>
              <a:t>2017/9/24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2960-2DAD-49C9-916B-8F1B19774F39}" type="datetimeFigureOut">
              <a:rPr lang="zh-TW" altLang="en-US" smtClean="0"/>
              <a:pPr/>
              <a:t>2017/9/24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12960-2DAD-49C9-916B-8F1B19774F39}" type="datetimeFigureOut">
              <a:rPr lang="zh-TW" altLang="en-US" smtClean="0"/>
              <a:pPr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C602B-1117-4F2B-A803-5B62C2B98D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因你與我同行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因你與我同行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我就不會孤寂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歡笑時你同喜  憂傷時你共泣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因你是我力量  我就不會絕望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困乏軟弱中有你賜恩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我就得剛強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因你與我同行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經風暴  過黑夜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度阡陌  越海洋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有你手牽引我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勇往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因你與我同行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願我所行路徑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願我所歷際遇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處處留下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有你同在的恩典痕跡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因你與我同行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因主與你同行  你就不會孤寂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歡笑時祂同喜  憂傷時祂共泣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因主是你力量  你就不會絕望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困乏軟弱中有祂賜恩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你就得剛強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因你與我同行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經風暴  過黑夜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度阡陌  越海洋</a:t>
            </a:r>
            <a:b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有主手牽引你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你就勇往向前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因你與我同行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願你所行路徑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願你所曆際遇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處處留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有主同在的恩典痕跡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22</TotalTime>
  <Words>172</Words>
  <Application>Microsoft Office PowerPoint</Application>
  <PresentationFormat>如螢幕大小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佈景主題11</vt:lpstr>
      <vt:lpstr>因你與我同行</vt:lpstr>
      <vt:lpstr>因你與我同行</vt:lpstr>
      <vt:lpstr>因你與我同行</vt:lpstr>
      <vt:lpstr>因你與我同行</vt:lpstr>
      <vt:lpstr>因你與我同行</vt:lpstr>
      <vt:lpstr>因你與我同行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4</cp:revision>
  <dcterms:created xsi:type="dcterms:W3CDTF">2017-09-24T00:00:26Z</dcterms:created>
  <dcterms:modified xsi:type="dcterms:W3CDTF">2017-09-24T03:56:46Z</dcterms:modified>
</cp:coreProperties>
</file>