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D56A-495B-4199-8C33-1C8A5D47A9B3}" type="datetimeFigureOut">
              <a:rPr lang="zh-TW" altLang="en-US" smtClean="0"/>
              <a:pPr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B62C-9890-439A-8860-E5C36F6DF7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我心切慕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鹿切慕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溪水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慈愛比生命更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我心稱謝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要歌頌我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是我良朋和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密友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永在身旁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因為有主耶穌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宿雖有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哭泣  早晨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明天的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  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天的平安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因為有主耶穌</vt:lpstr>
      <vt:lpstr>因為有主耶穌</vt:lpstr>
      <vt:lpstr>因為有主耶穌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因為有主耶穌</dc:title>
  <dc:creator>DAIDUONG</dc:creator>
  <cp:lastModifiedBy>大唐</cp:lastModifiedBy>
  <cp:revision>2</cp:revision>
  <dcterms:created xsi:type="dcterms:W3CDTF">2014-02-02T00:25:11Z</dcterms:created>
  <dcterms:modified xsi:type="dcterms:W3CDTF">2018-06-08T02:09:14Z</dcterms:modified>
</cp:coreProperties>
</file>