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E3CA-427B-4CEE-B61C-AF04A1124F82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D37E-8969-4B83-9F2F-1E63342716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緊緊跟隨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個腳步不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偏離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抓住祢 每一個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緊緊倚靠祢 不再聽別的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總能平靜我的心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因為祢 我不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給我信心勝過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是道路真理和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我靈最深的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滿足</a:t>
            </a:r>
            <a:endParaRPr lang="en-US" altLang="zh-TW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給我豐盛的生命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66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因為袮</vt:lpstr>
      <vt:lpstr>因為袮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因為袮</dc:title>
  <dc:creator>大唐</dc:creator>
  <cp:lastModifiedBy>大唐</cp:lastModifiedBy>
  <cp:revision>1</cp:revision>
  <dcterms:created xsi:type="dcterms:W3CDTF">2018-05-26T02:16:46Z</dcterms:created>
  <dcterms:modified xsi:type="dcterms:W3CDTF">2018-05-26T02:18:01Z</dcterms:modified>
</cp:coreProperties>
</file>