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5F6FA0-D4EE-4E09-8B45-4C8CD9038433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93E-5B8B-4191-BA88-E1F6C682C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因祂</a:t>
            </a:r>
            <a:r>
              <a:rPr lang="zh-TW" altLang="en-US" dirty="0" smtClean="0"/>
              <a:t>活著    </a:t>
            </a:r>
            <a:r>
              <a:rPr lang="en-US" b="1" dirty="0" err="1" smtClean="0"/>
              <a:t>Vì</a:t>
            </a:r>
            <a:r>
              <a:rPr lang="en-US" b="1" dirty="0" smtClean="0"/>
              <a:t> </a:t>
            </a:r>
            <a:r>
              <a:rPr lang="en-US" b="1" dirty="0" err="1"/>
              <a:t>Giê-su</a:t>
            </a:r>
            <a:r>
              <a:rPr lang="en-US" b="1" dirty="0"/>
              <a:t> </a:t>
            </a:r>
            <a:r>
              <a:rPr lang="en-US" b="1" dirty="0" err="1" smtClean="0"/>
              <a:t>Sống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神差愛子 人稱祂耶穌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祂賜下愛 醫治</a:t>
            </a:r>
            <a:r>
              <a:rPr lang="zh-TW" altLang="en-US" sz="5400" dirty="0" smtClean="0"/>
              <a:t>寬恕</a:t>
            </a:r>
            <a:endParaRPr lang="zh-TW" altLang="en-US" sz="54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vi-VN" sz="3600" dirty="0"/>
              <a:t>Trên trời vinh </a:t>
            </a:r>
            <a:r>
              <a:rPr lang="vi-VN" sz="3600" dirty="0" smtClean="0"/>
              <a:t>quang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Vua </a:t>
            </a:r>
            <a:r>
              <a:rPr lang="vi-VN" sz="3600" dirty="0"/>
              <a:t>Thánh xuống gian </a:t>
            </a:r>
            <a:r>
              <a:rPr lang="vi-VN" sz="3600" dirty="0" smtClean="0"/>
              <a:t>trần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xót </a:t>
            </a:r>
            <a:r>
              <a:rPr lang="vi-VN" sz="3600" dirty="0"/>
              <a:t>thương con người sống trong tuyệt </a:t>
            </a:r>
            <a:r>
              <a:rPr lang="vi-VN" sz="3600" dirty="0" smtClean="0"/>
              <a:t>vọng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因祂</a:t>
            </a:r>
            <a:r>
              <a:rPr lang="zh-TW" altLang="en-US" dirty="0" smtClean="0"/>
              <a:t>活著    </a:t>
            </a:r>
            <a:r>
              <a:rPr lang="en-US" b="1" dirty="0" err="1" smtClean="0"/>
              <a:t>Vì</a:t>
            </a:r>
            <a:r>
              <a:rPr lang="en-US" b="1" dirty="0" smtClean="0"/>
              <a:t> </a:t>
            </a:r>
            <a:r>
              <a:rPr lang="en-US" b="1" dirty="0" err="1"/>
              <a:t>Giê-su</a:t>
            </a:r>
            <a:r>
              <a:rPr lang="en-US" b="1" dirty="0"/>
              <a:t> </a:t>
            </a:r>
            <a:r>
              <a:rPr lang="en-US" b="1" dirty="0" err="1" smtClean="0"/>
              <a:t>Sống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dirty="0"/>
              <a:t>死裡復活 使我得自由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那空墳墓就是我得救的記號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vi-VN" sz="3600" dirty="0"/>
              <a:t>Thân vàng hi </a:t>
            </a:r>
            <a:r>
              <a:rPr lang="vi-VN" sz="3600" dirty="0" smtClean="0"/>
              <a:t>sinh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Chịu </a:t>
            </a:r>
            <a:r>
              <a:rPr lang="vi-VN" sz="3600" dirty="0"/>
              <a:t>đau thương cứu </a:t>
            </a:r>
            <a:r>
              <a:rPr lang="vi-VN" sz="3600" dirty="0" smtClean="0"/>
              <a:t>người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Hiện </a:t>
            </a:r>
            <a:r>
              <a:rPr lang="vi-VN" sz="3600" dirty="0"/>
              <a:t>Ngài đang sống để đón muôn người 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Tìm </a:t>
            </a:r>
            <a:r>
              <a:rPr lang="vi-VN" sz="3600" dirty="0"/>
              <a:t>nguồn thái an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因祂</a:t>
            </a:r>
            <a:r>
              <a:rPr lang="zh-TW" altLang="en-US" dirty="0" smtClean="0"/>
              <a:t>活著    </a:t>
            </a:r>
            <a:r>
              <a:rPr lang="en-US" b="1" dirty="0" err="1" smtClean="0"/>
              <a:t>Vì</a:t>
            </a:r>
            <a:r>
              <a:rPr lang="en-US" b="1" dirty="0" smtClean="0"/>
              <a:t> </a:t>
            </a:r>
            <a:r>
              <a:rPr lang="en-US" b="1" dirty="0" err="1"/>
              <a:t>Giê-su</a:t>
            </a:r>
            <a:r>
              <a:rPr lang="en-US" b="1" dirty="0"/>
              <a:t> </a:t>
            </a:r>
            <a:r>
              <a:rPr lang="en-US" b="1" dirty="0" err="1" smtClean="0"/>
              <a:t>Sống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因祂活著 我能面對明天</a:t>
            </a:r>
          </a:p>
          <a:p>
            <a:pPr algn="ctr">
              <a:buNone/>
            </a:pPr>
            <a:r>
              <a:rPr lang="zh-TW" altLang="en-US" sz="5400" dirty="0"/>
              <a:t>因祂活著 不再懼怕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vi-VN" sz="3600" dirty="0"/>
              <a:t>Vì Giê-su </a:t>
            </a:r>
            <a:r>
              <a:rPr lang="vi-VN" sz="3600" dirty="0" smtClean="0"/>
              <a:t>sống</a:t>
            </a:r>
            <a:r>
              <a:rPr lang="en-US" sz="3600" dirty="0" smtClean="0"/>
              <a:t> </a:t>
            </a:r>
            <a:r>
              <a:rPr lang="vi-VN" sz="3600" dirty="0" smtClean="0"/>
              <a:t>tôi </a:t>
            </a:r>
            <a:r>
              <a:rPr lang="vi-VN" sz="3600" dirty="0"/>
              <a:t>bước đi với hi </a:t>
            </a:r>
            <a:r>
              <a:rPr lang="vi-VN" sz="3600" dirty="0" smtClean="0"/>
              <a:t>vọng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/>
              <a:t>Bóng </a:t>
            </a:r>
            <a:r>
              <a:rPr lang="vi-VN" sz="3600" dirty="0"/>
              <a:t>đêm xa </a:t>
            </a:r>
            <a:r>
              <a:rPr lang="vi-VN" sz="3600" dirty="0" smtClean="0"/>
              <a:t>dần</a:t>
            </a:r>
            <a:r>
              <a:rPr lang="en-US" sz="3600" dirty="0" smtClean="0"/>
              <a:t> </a:t>
            </a:r>
            <a:r>
              <a:rPr lang="vi-VN" sz="3600" dirty="0" smtClean="0"/>
              <a:t>lòng </a:t>
            </a:r>
            <a:r>
              <a:rPr lang="vi-VN" sz="3600" dirty="0"/>
              <a:t>luôn vững tin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因祂</a:t>
            </a:r>
            <a:r>
              <a:rPr lang="zh-TW" altLang="en-US" dirty="0" smtClean="0"/>
              <a:t>活著    </a:t>
            </a:r>
            <a:r>
              <a:rPr lang="en-US" b="1" dirty="0" err="1" smtClean="0"/>
              <a:t>Vì</a:t>
            </a:r>
            <a:r>
              <a:rPr lang="en-US" b="1" dirty="0" smtClean="0"/>
              <a:t> </a:t>
            </a:r>
            <a:r>
              <a:rPr lang="en-US" b="1" dirty="0" err="1"/>
              <a:t>Giê-su</a:t>
            </a:r>
            <a:r>
              <a:rPr lang="en-US" b="1" dirty="0"/>
              <a:t> </a:t>
            </a:r>
            <a:r>
              <a:rPr lang="en-US" b="1" dirty="0" err="1" smtClean="0"/>
              <a:t>Sống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dirty="0"/>
              <a:t>我深知道 祂掌管明天</a:t>
            </a:r>
          </a:p>
          <a:p>
            <a:pPr algn="ctr">
              <a:buNone/>
            </a:pPr>
            <a:r>
              <a:rPr lang="zh-TW" altLang="en-US" sz="5400" dirty="0"/>
              <a:t>生命充滿了</a:t>
            </a:r>
            <a:r>
              <a:rPr lang="zh-TW" altLang="en-US" sz="5400" dirty="0" smtClean="0"/>
              <a:t>希望  只</a:t>
            </a:r>
            <a:r>
              <a:rPr lang="zh-TW" altLang="en-US" sz="5400" dirty="0"/>
              <a:t>因祂活著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tôi</a:t>
            </a:r>
            <a:r>
              <a:rPr lang="en-US" sz="3600" dirty="0"/>
              <a:t> </a:t>
            </a:r>
            <a:r>
              <a:rPr lang="en-US" sz="3600" dirty="0" err="1"/>
              <a:t>biết</a:t>
            </a:r>
            <a:r>
              <a:rPr lang="en-US" sz="3600" dirty="0"/>
              <a:t> </a:t>
            </a:r>
            <a:r>
              <a:rPr lang="en-US" sz="3600" dirty="0" err="1"/>
              <a:t>rõ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 smtClean="0"/>
              <a:t>sống</a:t>
            </a:r>
            <a:endParaRPr lang="en-US" sz="3600" dirty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uy</a:t>
            </a:r>
            <a:r>
              <a:rPr lang="en-US" sz="3600" dirty="0" smtClean="0"/>
              <a:t> </a:t>
            </a:r>
            <a:r>
              <a:rPr lang="en-US" sz="3600" dirty="0" err="1"/>
              <a:t>quyền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khắp</a:t>
            </a:r>
            <a:r>
              <a:rPr lang="en-US" sz="3600" dirty="0"/>
              <a:t> </a:t>
            </a:r>
            <a:r>
              <a:rPr lang="en-US" sz="3600" dirty="0" err="1" smtClean="0"/>
              <a:t>trời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Vì</a:t>
            </a:r>
            <a:r>
              <a:rPr lang="en-US" sz="3600" dirty="0" smtClean="0"/>
              <a:t> </a:t>
            </a:r>
            <a:r>
              <a:rPr lang="en-US" sz="3600" dirty="0" err="1"/>
              <a:t>Giê-su</a:t>
            </a:r>
            <a:r>
              <a:rPr lang="en-US" sz="3600" dirty="0"/>
              <a:t> </a:t>
            </a:r>
            <a:r>
              <a:rPr lang="en-US" sz="3600" dirty="0" err="1"/>
              <a:t>sống</a:t>
            </a:r>
            <a:r>
              <a:rPr lang="en-US" sz="3600" dirty="0"/>
              <a:t> </a:t>
            </a:r>
            <a:r>
              <a:rPr lang="en-US" sz="3600" dirty="0" err="1"/>
              <a:t>luôn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tôi</a:t>
            </a:r>
            <a:r>
              <a:rPr lang="en-US" sz="3600" dirty="0" smtClean="0"/>
              <a:t> </a:t>
            </a:r>
            <a:r>
              <a:rPr lang="en-US" sz="3600" dirty="0" err="1"/>
              <a:t>vui</a:t>
            </a:r>
            <a:r>
              <a:rPr lang="en-US" sz="3600" dirty="0"/>
              <a:t> </a:t>
            </a:r>
            <a:r>
              <a:rPr lang="en-US" sz="3600" dirty="0" err="1"/>
              <a:t>sống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Ngài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4</TotalTime>
  <Words>154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因祂活著    Vì Giê-su Sống</vt:lpstr>
      <vt:lpstr>因祂活著    Vì Giê-su Sống</vt:lpstr>
      <vt:lpstr>因祂活著    Vì Giê-su Sống</vt:lpstr>
      <vt:lpstr>因祂活著    Vì Giê-su Sống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    Vì Giê-su Sống</dc:title>
  <dc:creator>User</dc:creator>
  <cp:lastModifiedBy>User</cp:lastModifiedBy>
  <cp:revision>1</cp:revision>
  <dcterms:created xsi:type="dcterms:W3CDTF">2017-04-15T23:10:56Z</dcterms:created>
  <dcterms:modified xsi:type="dcterms:W3CDTF">2017-04-15T23:15:05Z</dcterms:modified>
</cp:coreProperties>
</file>