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59DE5-765D-45CB-B262-0BB512EA38A1}" type="datetimeFigureOut">
              <a:rPr lang="zh-TW" altLang="en-US" smtClean="0"/>
              <a:pPr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憑信 他離別吾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珥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 全然奉上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愛子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憑信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還有人全力抓住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天使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到祝福 換了名字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憑信 他行近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紅海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 連潮浪也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分開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憑信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曾有人被困於獅子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坑內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敬拜上帝 發誓至死不改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在某天他下決心圍繞在城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外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放聲呼喊 城牆便倒塌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下來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又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有先知被掳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他方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在心裏靜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確信上帝榮耀會回來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憑信 我們懷著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憑據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 同尋著了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能夠發現在世間只是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寄居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朝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更美家鄉走回去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121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因著信</vt:lpstr>
      <vt:lpstr>因著信</vt:lpstr>
      <vt:lpstr>因著信</vt:lpstr>
      <vt:lpstr>因著信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因著信</dc:title>
  <dc:creator>大唐</dc:creator>
  <cp:lastModifiedBy>大唐</cp:lastModifiedBy>
  <cp:revision>2</cp:revision>
  <dcterms:created xsi:type="dcterms:W3CDTF">2015-08-01T12:23:01Z</dcterms:created>
  <dcterms:modified xsi:type="dcterms:W3CDTF">2018-08-21T12:25:38Z</dcterms:modified>
</cp:coreProperties>
</file>