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937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2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3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77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90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8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0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1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15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8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7AB6-851C-4D38-A883-5F0DF0B10F84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1AE8-4A7B-4B8A-B1DD-32E3DF60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009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你張開雙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我死在十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 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曾在罪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 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明白這恩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卻代替我死在十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6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你給了生命   為我死在十架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你受鞭傷   我得醫治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我曾在罪中   不明白這恩典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你卻代替我承受刑罰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47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眾罪得赦免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0451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主你是最好朋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52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凡勞苦重擔   到我這親近我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背起十架   跟隨我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卸下你重擔   從此不再懼怕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我必與你同行到地極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35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眾罪得赦免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93753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主你是最好朋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0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204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因著十架</vt:lpstr>
      <vt:lpstr>因著十架</vt:lpstr>
      <vt:lpstr>因著十架</vt:lpstr>
      <vt:lpstr>因著十架</vt:lpstr>
      <vt:lpstr>因著十架</vt:lpstr>
      <vt:lpstr>因著十架</vt:lpstr>
      <vt:lpstr>因著十架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因著十架</dc:title>
  <dc:creator>BatisUoc</dc:creator>
  <cp:lastModifiedBy>大唐</cp:lastModifiedBy>
  <cp:revision>2</cp:revision>
  <dcterms:created xsi:type="dcterms:W3CDTF">2018-03-26T07:59:06Z</dcterms:created>
  <dcterms:modified xsi:type="dcterms:W3CDTF">2018-03-27T12:42:50Z</dcterms:modified>
</cp:coreProperties>
</file>