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854-54BC-4F92-94E3-7610C6B222FC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0412-BA25-4141-BAF7-E29BF37FC0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在主愛中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清晨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朝陽  天空照耀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彷彿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對我微微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笑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陣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陣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微風  徐徐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吹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送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逍遙自在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白雲飄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在主愛中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鳥語花香  綠草如茵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青春時光多美好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盡情歌唱  盡情歡笑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煩惱都不見了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在主愛中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在基督裡享受主愛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自由奔放樂開懷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世上沒有任何事物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能隔絕神的愛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在主愛中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在基督裡享受主愛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自由奔放樂開懷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我要讚美我要歌頌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造物主的奇妙愛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在主愛中</vt:lpstr>
      <vt:lpstr>在主愛中</vt:lpstr>
      <vt:lpstr>在主愛中</vt:lpstr>
      <vt:lpstr>在主愛中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在主愛中</dc:title>
  <dc:creator>大唐</dc:creator>
  <cp:lastModifiedBy>大唐</cp:lastModifiedBy>
  <cp:revision>1</cp:revision>
  <dcterms:created xsi:type="dcterms:W3CDTF">2018-07-29T01:28:48Z</dcterms:created>
  <dcterms:modified xsi:type="dcterms:W3CDTF">2018-07-29T01:30:34Z</dcterms:modified>
</cp:coreProperties>
</file>