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340C-98B6-4F21-BE32-84D5DCFACB57}" type="datetimeFigureOut">
              <a:rPr lang="zh-TW" altLang="en-US" smtClean="0"/>
              <a:t>2017/10/1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ECA8-EB1B-4F5A-9858-F984502A2B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在基督裡有平安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在世界上 我們有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基督裡 我們有平安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願我口不出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埋怨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我手不行惡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我一生單單頌讚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在基督裡有平安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我不求外在困難短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只求內心平安加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我深知有永生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等候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在我的面前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在基督裡有平安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我不求外在困難短減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我只求內心平安加添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因我深信有生命冠冕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在耶穌基督裡面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92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在基督裡有平安</vt:lpstr>
      <vt:lpstr>在基督裡有平安</vt:lpstr>
      <vt:lpstr>在基督裡有平安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在基督裡有平安</dc:title>
  <dc:creator>User</dc:creator>
  <cp:lastModifiedBy>User</cp:lastModifiedBy>
  <cp:revision>1</cp:revision>
  <dcterms:created xsi:type="dcterms:W3CDTF">2017-09-30T23:56:15Z</dcterms:created>
  <dcterms:modified xsi:type="dcterms:W3CDTF">2017-09-30T23:57:29Z</dcterms:modified>
</cp:coreProperties>
</file>