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C7BBC-D3E8-4B03-B607-2B6EF3722EAC}" type="datetimeFigureOut">
              <a:rPr lang="zh-TW" altLang="en-US" smtClean="0"/>
              <a:t>2015/8/2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481FE-8B14-4267-9191-3919F4DC553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C7BBC-D3E8-4B03-B607-2B6EF3722EAC}" type="datetimeFigureOut">
              <a:rPr lang="zh-TW" altLang="en-US" smtClean="0"/>
              <a:t>2015/8/2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481FE-8B14-4267-9191-3919F4DC553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C7BBC-D3E8-4B03-B607-2B6EF3722EAC}" type="datetimeFigureOut">
              <a:rPr lang="zh-TW" altLang="en-US" smtClean="0"/>
              <a:t>2015/8/2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481FE-8B14-4267-9191-3919F4DC553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C7BBC-D3E8-4B03-B607-2B6EF3722EAC}" type="datetimeFigureOut">
              <a:rPr lang="zh-TW" altLang="en-US" smtClean="0"/>
              <a:t>2015/8/2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481FE-8B14-4267-9191-3919F4DC553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C7BBC-D3E8-4B03-B607-2B6EF3722EAC}" type="datetimeFigureOut">
              <a:rPr lang="zh-TW" altLang="en-US" smtClean="0"/>
              <a:t>2015/8/2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481FE-8B14-4267-9191-3919F4DC553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C7BBC-D3E8-4B03-B607-2B6EF3722EAC}" type="datetimeFigureOut">
              <a:rPr lang="zh-TW" altLang="en-US" smtClean="0"/>
              <a:t>2015/8/2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481FE-8B14-4267-9191-3919F4DC553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C7BBC-D3E8-4B03-B607-2B6EF3722EAC}" type="datetimeFigureOut">
              <a:rPr lang="zh-TW" altLang="en-US" smtClean="0"/>
              <a:t>2015/8/2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481FE-8B14-4267-9191-3919F4DC553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C7BBC-D3E8-4B03-B607-2B6EF3722EAC}" type="datetimeFigureOut">
              <a:rPr lang="zh-TW" altLang="en-US" smtClean="0"/>
              <a:t>2015/8/2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481FE-8B14-4267-9191-3919F4DC553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C7BBC-D3E8-4B03-B607-2B6EF3722EAC}" type="datetimeFigureOut">
              <a:rPr lang="zh-TW" altLang="en-US" smtClean="0"/>
              <a:t>2015/8/2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481FE-8B14-4267-9191-3919F4DC553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C7BBC-D3E8-4B03-B607-2B6EF3722EAC}" type="datetimeFigureOut">
              <a:rPr lang="zh-TW" altLang="en-US" smtClean="0"/>
              <a:t>2015/8/2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481FE-8B14-4267-9191-3919F4DC553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C7BBC-D3E8-4B03-B607-2B6EF3722EAC}" type="datetimeFigureOut">
              <a:rPr lang="zh-TW" altLang="en-US" smtClean="0"/>
              <a:t>2015/8/2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481FE-8B14-4267-9191-3919F4DC553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B3C7BBC-D3E8-4B03-B607-2B6EF3722EAC}" type="datetimeFigureOut">
              <a:rPr lang="zh-TW" altLang="en-US" smtClean="0"/>
              <a:t>2015/8/2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3AF481FE-8B14-4267-9191-3919F4DC553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在祂翼下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在祂翼下 平安穩妥我</a:t>
            </a:r>
            <a:r>
              <a:rPr lang="zh-TW" altLang="en-US" sz="5400" dirty="0" smtClean="0"/>
              <a:t>居住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不管</a:t>
            </a:r>
            <a:r>
              <a:rPr lang="zh-TW" altLang="en-US" sz="5400" dirty="0"/>
              <a:t>夜色多深 且有</a:t>
            </a:r>
            <a:r>
              <a:rPr lang="zh-TW" altLang="en-US" sz="5400" dirty="0" smtClean="0"/>
              <a:t>風雨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但</a:t>
            </a:r>
            <a:r>
              <a:rPr lang="zh-TW" altLang="en-US" sz="5400" dirty="0"/>
              <a:t>我能信靠 我知祂必</a:t>
            </a:r>
            <a:r>
              <a:rPr lang="zh-TW" altLang="en-US" sz="5400" dirty="0" smtClean="0"/>
              <a:t>眷顧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因</a:t>
            </a:r>
            <a:r>
              <a:rPr lang="zh-TW" altLang="en-US" sz="5400" dirty="0"/>
              <a:t>祂已救我 我是祂兒女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在祂翼下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在祂翼下 在祂翼</a:t>
            </a:r>
            <a:r>
              <a:rPr lang="zh-TW" altLang="en-US" sz="5400" dirty="0" smtClean="0"/>
              <a:t>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誰</a:t>
            </a:r>
            <a:r>
              <a:rPr lang="zh-TW" altLang="en-US" sz="5400" dirty="0"/>
              <a:t>能使我離祂</a:t>
            </a:r>
            <a:r>
              <a:rPr lang="zh-TW" altLang="en-US" sz="5400" dirty="0" smtClean="0"/>
              <a:t>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祂翼下 這是我的</a:t>
            </a:r>
            <a:r>
              <a:rPr lang="zh-TW" altLang="en-US" sz="5400" dirty="0" smtClean="0"/>
              <a:t>家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必與主永同在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在祂翼下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在祂翼下 我能躲過我</a:t>
            </a:r>
            <a:r>
              <a:rPr lang="zh-TW" altLang="en-US" sz="5400" dirty="0" smtClean="0"/>
              <a:t>憂傷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心滿足 我能在此</a:t>
            </a:r>
            <a:r>
              <a:rPr lang="zh-TW" altLang="en-US" sz="5400" dirty="0" smtClean="0"/>
              <a:t>安歇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世上</a:t>
            </a:r>
            <a:r>
              <a:rPr lang="zh-TW" altLang="en-US" sz="5400" dirty="0"/>
              <a:t>並無膏油 可治我病</a:t>
            </a:r>
            <a:r>
              <a:rPr lang="zh-TW" altLang="en-US" sz="5400" dirty="0" smtClean="0"/>
              <a:t>創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在此</a:t>
            </a:r>
            <a:r>
              <a:rPr lang="zh-TW" altLang="en-US" sz="5400" dirty="0"/>
              <a:t>我得祝福 我得慰藉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在祂翼下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在祂翼下 在祂翼</a:t>
            </a:r>
            <a:r>
              <a:rPr lang="zh-TW" altLang="en-US" sz="5400" dirty="0" smtClean="0"/>
              <a:t>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誰</a:t>
            </a:r>
            <a:r>
              <a:rPr lang="zh-TW" altLang="en-US" sz="5400" dirty="0"/>
              <a:t>能使我離祂</a:t>
            </a:r>
            <a:r>
              <a:rPr lang="zh-TW" altLang="en-US" sz="5400" dirty="0" smtClean="0"/>
              <a:t>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祂翼下 這是我的</a:t>
            </a:r>
            <a:r>
              <a:rPr lang="zh-TW" altLang="en-US" sz="5400" dirty="0" smtClean="0"/>
              <a:t>家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必與主永同在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在祂翼下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在祂翼下 何等寶貴的</a:t>
            </a:r>
            <a:r>
              <a:rPr lang="zh-TW" altLang="en-US" sz="5400" dirty="0" smtClean="0"/>
              <a:t>享受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一生</a:t>
            </a:r>
            <a:r>
              <a:rPr lang="zh-TW" altLang="en-US" sz="5400" dirty="0"/>
              <a:t>在此 直到試煉</a:t>
            </a:r>
            <a:r>
              <a:rPr lang="zh-TW" altLang="en-US" sz="5400" dirty="0" smtClean="0"/>
              <a:t>過去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有</a:t>
            </a:r>
            <a:r>
              <a:rPr lang="zh-TW" altLang="en-US" sz="5400" dirty="0"/>
              <a:t>主保護蔭庇 無何再添</a:t>
            </a:r>
            <a:r>
              <a:rPr lang="zh-TW" altLang="en-US" sz="5400" dirty="0" smtClean="0"/>
              <a:t>愁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安息</a:t>
            </a:r>
            <a:r>
              <a:rPr lang="zh-TW" altLang="en-US" sz="5400" dirty="0"/>
              <a:t>於主 我是永遠無虞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在祂翼下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在祂翼下 在祂翼</a:t>
            </a:r>
            <a:r>
              <a:rPr lang="zh-TW" altLang="en-US" sz="5400" dirty="0" smtClean="0"/>
              <a:t>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誰</a:t>
            </a:r>
            <a:r>
              <a:rPr lang="zh-TW" altLang="en-US" sz="5400" dirty="0"/>
              <a:t>能使我離祂</a:t>
            </a:r>
            <a:r>
              <a:rPr lang="zh-TW" altLang="en-US" sz="5400" dirty="0" smtClean="0"/>
              <a:t>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祂翼下 這是我的</a:t>
            </a:r>
            <a:r>
              <a:rPr lang="zh-TW" altLang="en-US" sz="5400" dirty="0" smtClean="0"/>
              <a:t>家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必與主永同在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佈景主題6</Template>
  <TotalTime>0</TotalTime>
  <Words>214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佈景主題6</vt:lpstr>
      <vt:lpstr>在祂翼下</vt:lpstr>
      <vt:lpstr>在祂翼下</vt:lpstr>
      <vt:lpstr>在祂翼下</vt:lpstr>
      <vt:lpstr>在祂翼下</vt:lpstr>
      <vt:lpstr>在祂翼下</vt:lpstr>
      <vt:lpstr>在祂翼下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在祂翼下</dc:title>
  <dc:creator>大唐</dc:creator>
  <cp:lastModifiedBy>大唐</cp:lastModifiedBy>
  <cp:revision>1</cp:revision>
  <dcterms:created xsi:type="dcterms:W3CDTF">2015-08-02T00:44:42Z</dcterms:created>
  <dcterms:modified xsi:type="dcterms:W3CDTF">2015-08-02T00:45:40Z</dcterms:modified>
</cp:coreProperties>
</file>