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3661-1E76-4273-BDC4-E36D4AAA0C58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今在以後永在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唯有你是全能真神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尊貴榮耀權勢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都歸給你直到永遠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我們高舉你聖名直到永遠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95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坐在寶座上聖潔羔羊</vt:lpstr>
      <vt:lpstr>坐在寶座上聖潔羔羊</vt:lpstr>
      <vt:lpstr>坐在寶座上聖潔羔羊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坐在寶座上聖潔羔羊</dc:title>
  <dc:creator>DAIDUONG</dc:creator>
  <cp:lastModifiedBy>大唐</cp:lastModifiedBy>
  <cp:revision>6</cp:revision>
  <dcterms:created xsi:type="dcterms:W3CDTF">2013-07-21T01:15:07Z</dcterms:created>
  <dcterms:modified xsi:type="dcterms:W3CDTF">2017-10-14T02:15:55Z</dcterms:modified>
</cp:coreProperties>
</file>