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26FD-553C-4A5A-83C8-ADE76A9E268C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C511-2403-40D2-92F7-9F2027262E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gr3719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標楷體" pitchFamily="65" charset="-120"/>
                <a:ea typeface="標楷體" pitchFamily="65" charset="-120"/>
                <a:cs typeface="+mn-cs"/>
              </a:rPr>
              <a:t>執爾之手</a:t>
            </a:r>
            <a:endParaRPr lang="zh-TW" altLang="en-US" dirty="0"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從來是個驚喜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一天竟偶遇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60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同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度這蒼生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一生都掛念你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gr3719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標楷體" pitchFamily="65" charset="-120"/>
                <a:ea typeface="標楷體" pitchFamily="65" charset="-120"/>
                <a:cs typeface="+mn-cs"/>
              </a:rPr>
              <a:t>執爾之手</a:t>
            </a:r>
            <a:endParaRPr lang="zh-TW" altLang="en-US" dirty="0"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遇到了欣喜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還是有傷悲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從未有退避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因有妳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gr3719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標楷體" pitchFamily="65" charset="-120"/>
                <a:ea typeface="標楷體" pitchFamily="65" charset="-120"/>
                <a:cs typeface="+mn-cs"/>
              </a:rPr>
              <a:t>執爾之手</a:t>
            </a:r>
            <a:endParaRPr lang="zh-TW" altLang="en-US" dirty="0"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執爾之手 與子偕老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人生尚有變幻 來又去匆匆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執爾之手 與子偕老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一生復有何求 復有何求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gr3719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標楷體" pitchFamily="65" charset="-120"/>
                <a:ea typeface="標楷體" pitchFamily="65" charset="-120"/>
                <a:cs typeface="+mn-cs"/>
              </a:rPr>
              <a:t>執爾之手</a:t>
            </a:r>
            <a:endParaRPr lang="zh-TW" altLang="en-US" dirty="0"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原來是個恩典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今生可有著妳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神為我鋪張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恩典深銘記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gr3719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標楷體" pitchFamily="65" charset="-120"/>
                <a:ea typeface="標楷體" pitchFamily="65" charset="-120"/>
                <a:cs typeface="+mn-cs"/>
              </a:rPr>
              <a:t>執爾之手</a:t>
            </a:r>
            <a:endParaRPr lang="zh-TW" altLang="en-US" dirty="0"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就算隔西東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仍是要邂逅妳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同度這窄路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一世盡美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gr3719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標楷體" pitchFamily="65" charset="-120"/>
                <a:ea typeface="標楷體" pitchFamily="65" charset="-120"/>
                <a:cs typeface="+mn-cs"/>
              </a:rPr>
              <a:t>執爾之手</a:t>
            </a:r>
            <a:endParaRPr lang="zh-TW" altLang="en-US" dirty="0"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執爾之手 與子偕老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人生尚有變幻 來又去匆匆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執爾之手 與子偕老</a:t>
            </a:r>
          </a:p>
          <a:p>
            <a:pPr algn="ctr">
              <a:buNone/>
            </a:pP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一生願永伴隨 但願永伴隨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執爾之手</vt:lpstr>
      <vt:lpstr>執爾之手</vt:lpstr>
      <vt:lpstr>執爾之手</vt:lpstr>
      <vt:lpstr>執爾之手</vt:lpstr>
      <vt:lpstr>執爾之手</vt:lpstr>
      <vt:lpstr>執爾之手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執爾之手</dc:title>
  <dc:creator>大唐</dc:creator>
  <cp:lastModifiedBy>大唐</cp:lastModifiedBy>
  <cp:revision>1</cp:revision>
  <dcterms:created xsi:type="dcterms:W3CDTF">2016-01-21T05:16:31Z</dcterms:created>
  <dcterms:modified xsi:type="dcterms:W3CDTF">2016-01-21T05:25:31Z</dcterms:modified>
</cp:coreProperties>
</file>