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0440535-03A6-409E-8147-2FEE69052FE9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1C8127B-D485-4E37-9642-3E06432A0B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起來光明天國子民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喚起救拯靈魂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末世電光已閃亮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讓我們昂首挺身</a:t>
            </a:r>
            <a:endParaRPr lang="zh-TW" altLang="en-US" sz="5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基督徒救靈戰曲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戰聲在呼號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基督十架為前導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宣揚上帝仁愛福音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消滅罪惡不怕艱辛</a:t>
            </a:r>
            <a:endParaRPr lang="zh-TW" altLang="en-US" sz="5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基督徒救靈戰曲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戰聲在呼號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火焰熊熊滿眼創傷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千萬罪人布向滅亡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漫漫黑夜待曙光</a:t>
            </a:r>
            <a:endParaRPr lang="zh-TW" altLang="en-US" sz="5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基督徒救靈戰曲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戰聲在呼號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基督徒搶救靈魂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為主作見證依靠聖靈大能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我們前進哈里路亞</a:t>
            </a:r>
            <a:endParaRPr lang="zh-TW" altLang="en-US" sz="5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基督徒救靈戰曲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</TotalTime>
  <Words>91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宣紙</vt:lpstr>
      <vt:lpstr>基督徒救靈戰曲</vt:lpstr>
      <vt:lpstr>基督徒救靈戰曲</vt:lpstr>
      <vt:lpstr>基督徒救靈戰曲</vt:lpstr>
      <vt:lpstr>基督徒救靈戰曲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基督徒救靈戰曲</dc:title>
  <dc:creator>DAIDUONG</dc:creator>
  <cp:lastModifiedBy>DAIDUONG</cp:lastModifiedBy>
  <cp:revision>2</cp:revision>
  <dcterms:created xsi:type="dcterms:W3CDTF">2014-07-25T02:45:48Z</dcterms:created>
  <dcterms:modified xsi:type="dcterms:W3CDTF">2014-07-25T02:56:16Z</dcterms:modified>
</cp:coreProperties>
</file>