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00E3-C0A9-4E73-8C55-9621085A5C90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7213-C79C-4E92-A31E-1ADDC58373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基督滿足我心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以前我心苦楚悲傷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永</a:t>
            </a:r>
            <a:r>
              <a:rPr lang="zh-CN" altLang="en-US" sz="5400" dirty="0" smtClean="0"/>
              <a:t>生福氣無望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唯</a:t>
            </a:r>
            <a:r>
              <a:rPr lang="zh-CN" altLang="en-US" sz="5400" dirty="0" smtClean="0"/>
              <a:t>獨基督今為我主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充</a:t>
            </a:r>
            <a:r>
              <a:rPr lang="zh-CN" altLang="en-US" sz="5400" dirty="0" smtClean="0"/>
              <a:t>滿喜樂平康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基督滿足我心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今主基督滿足我心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並無何人像祂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仁</a:t>
            </a:r>
            <a:r>
              <a:rPr lang="zh-CN" altLang="en-US" sz="5400" dirty="0" smtClean="0"/>
              <a:t>愛生命永遠喜樂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都由耶穌賜下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基督滿足我心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我嘗世間許多好味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飢</a:t>
            </a:r>
            <a:r>
              <a:rPr lang="zh-CN" altLang="en-US" sz="5400" dirty="0" smtClean="0"/>
              <a:t>渴仍然極深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普</a:t>
            </a:r>
            <a:r>
              <a:rPr lang="zh-CN" altLang="en-US" sz="5400" dirty="0" smtClean="0"/>
              <a:t>天之下一切歡樂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都不滿足我心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基督滿足我心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今主基督滿足我心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並無何人像祂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仁</a:t>
            </a:r>
            <a:r>
              <a:rPr lang="zh-CN" altLang="en-US" sz="5400" dirty="0" smtClean="0"/>
              <a:t>愛生命永遠喜樂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都由耶穌賜下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基督滿足我心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以前看重世間百物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都未思慕基督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蒙</a:t>
            </a:r>
            <a:r>
              <a:rPr lang="zh-CN" altLang="en-US" sz="5400" dirty="0" smtClean="0"/>
              <a:t>昧心目主替我開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始</a:t>
            </a:r>
            <a:r>
              <a:rPr lang="zh-CN" altLang="en-US" sz="5400" dirty="0" smtClean="0"/>
              <a:t>知主有萬福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基督滿足我心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今主基督滿足我心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並無何人像祂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仁</a:t>
            </a:r>
            <a:r>
              <a:rPr lang="zh-CN" altLang="en-US" sz="5400" dirty="0" smtClean="0"/>
              <a:t>愛生命永遠喜樂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都由耶穌賜下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4</TotalTime>
  <Words>204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Theme3</vt:lpstr>
      <vt:lpstr>基督滿足我心</vt:lpstr>
      <vt:lpstr>基督滿足我心</vt:lpstr>
      <vt:lpstr>基督滿足我心</vt:lpstr>
      <vt:lpstr>基督滿足我心</vt:lpstr>
      <vt:lpstr>基督滿足我心</vt:lpstr>
      <vt:lpstr>基督滿足我心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基督滿足我心</dc:title>
  <dc:creator>Admin</dc:creator>
  <cp:lastModifiedBy>Admin</cp:lastModifiedBy>
  <cp:revision>1</cp:revision>
  <dcterms:created xsi:type="dcterms:W3CDTF">2013-02-28T12:52:47Z</dcterms:created>
  <dcterms:modified xsi:type="dcterms:W3CDTF">2013-02-28T12:56:56Z</dcterms:modified>
</cp:coreProperties>
</file>