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8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9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5E82F-D3BC-402E-9E95-46BD4866F2C5}" type="datetimeFigureOut">
              <a:rPr lang="zh-TW" altLang="en-US" smtClean="0"/>
              <a:t>2017/2/5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6A45-3EDC-4625-BBD1-8E8C809B84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基督的愛常住在心裡面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 smtClean="0"/>
              <a:t>基督的愛常住在心裡面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基督的愛常住在心裡面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基督的愛常住在心裡面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基督的愛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1" id="{9E6CF4C7-222C-4163-855B-4E2B53228CEC}" vid="{B04EF1A0-630D-4339-B845-5CF464E674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27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佈景主題11</vt:lpstr>
      <vt:lpstr>基督的愛常住在心裡面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基督的愛常住在心裡面</dc:title>
  <dc:creator>大唐</dc:creator>
  <cp:lastModifiedBy>大唐</cp:lastModifiedBy>
  <cp:revision>1</cp:revision>
  <dcterms:created xsi:type="dcterms:W3CDTF">2017-02-04T23:51:04Z</dcterms:created>
  <dcterms:modified xsi:type="dcterms:W3CDTF">2017-02-04T23:52:12Z</dcterms:modified>
</cp:coreProperties>
</file>