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206280B-8FF8-4552-83E2-7FA6F95602A5}" type="datetimeFigureOut">
              <a:rPr lang="zh-TW" altLang="en-US" smtClean="0"/>
              <a:pPr/>
              <a:t>2016/9/3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C3A066A-B5C6-4F63-9854-EC4CA86BC0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基督等待你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世界滿有知識與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才</a:t>
            </a: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華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人群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仍然每天尋路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向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可知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基督的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愛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今天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仍然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期待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誰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願意領會你的愛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基督等待你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基督等待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你</a:t>
            </a: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你知曉主道理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將一生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交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主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管理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祂天天伴你 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踏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過崎嶇險路徑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恩典的光照亮路程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基督等待你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世界佈滿痛苦與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無奈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人潮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茫然不知前路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往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可知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基督的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愛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此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際仍然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期待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唯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願你領會這真愛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基督等待你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基督等待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你</a:t>
            </a:r>
            <a:r>
              <a:rPr lang="en-US" altLang="zh-TW" sz="5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你知曉主道理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將一生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交</a:t>
            </a:r>
            <a:r>
              <a:rPr lang="zh-CN" altLang="en-US" sz="5400" smtClean="0">
                <a:latin typeface="標楷體" pitchFamily="65" charset="-120"/>
                <a:ea typeface="標楷體" pitchFamily="65" charset="-120"/>
              </a:rPr>
              <a:t>主</a:t>
            </a:r>
            <a:r>
              <a:rPr lang="zh-TW" altLang="en-US" sz="5400" smtClean="0">
                <a:latin typeface="標楷體" pitchFamily="65" charset="-120"/>
                <a:ea typeface="標楷體" pitchFamily="65" charset="-120"/>
              </a:rPr>
              <a:t>管理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祂天天伴你 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踏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過崎嶇險路徑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恩典的光照亮路程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115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基督等待你</vt:lpstr>
      <vt:lpstr>基督等待你</vt:lpstr>
      <vt:lpstr>基督等待你</vt:lpstr>
      <vt:lpstr>基督等待你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基督等待你</dc:title>
  <dc:creator>大唐</dc:creator>
  <cp:lastModifiedBy>大唐</cp:lastModifiedBy>
  <cp:revision>2</cp:revision>
  <dcterms:created xsi:type="dcterms:W3CDTF">2014-10-04T03:07:46Z</dcterms:created>
  <dcterms:modified xsi:type="dcterms:W3CDTF">2016-09-03T12:38:15Z</dcterms:modified>
</cp:coreProperties>
</file>