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EF77-9BA6-4AA3-8D3E-4613030B121E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56B0-D5C2-4D50-888F-3A16FDD00DD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EF77-9BA6-4AA3-8D3E-4613030B121E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56B0-D5C2-4D50-888F-3A16FDD00DD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EF77-9BA6-4AA3-8D3E-4613030B121E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56B0-D5C2-4D50-888F-3A16FDD00DD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EF77-9BA6-4AA3-8D3E-4613030B121E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56B0-D5C2-4D50-888F-3A16FDD00DD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EF77-9BA6-4AA3-8D3E-4613030B121E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56B0-D5C2-4D50-888F-3A16FDD00DD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EF77-9BA6-4AA3-8D3E-4613030B121E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56B0-D5C2-4D50-888F-3A16FDD00DD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EF77-9BA6-4AA3-8D3E-4613030B121E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56B0-D5C2-4D50-888F-3A16FDD00DD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EF77-9BA6-4AA3-8D3E-4613030B121E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56B0-D5C2-4D50-888F-3A16FDD00DD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EF77-9BA6-4AA3-8D3E-4613030B121E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56B0-D5C2-4D50-888F-3A16FDD00DD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EF77-9BA6-4AA3-8D3E-4613030B121E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56B0-D5C2-4D50-888F-3A16FDD00DD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EF77-9BA6-4AA3-8D3E-4613030B121E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56B0-D5C2-4D50-888F-3A16FDD00DD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EF77-9BA6-4AA3-8D3E-4613030B121E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A56B0-D5C2-4D50-888F-3A16FDD00DD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基督精兵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我們是基督的精兵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我們要努力向前行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絕不怕艱難  也不怕危險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我們要完成主使命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基督精兵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要拿著聖靈的寶劍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抵擋魔鬼一切火箭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直到主再來  直到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再來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坦然無懼見祂的臉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48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基督精兵</vt:lpstr>
      <vt:lpstr>基督精兵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基督精兵</dc:title>
  <dc:creator>大唐</dc:creator>
  <cp:lastModifiedBy>大唐</cp:lastModifiedBy>
  <cp:revision>1</cp:revision>
  <dcterms:created xsi:type="dcterms:W3CDTF">2018-04-29T00:48:23Z</dcterms:created>
  <dcterms:modified xsi:type="dcterms:W3CDTF">2018-04-29T00:50:19Z</dcterms:modified>
</cp:coreProperties>
</file>