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4" r:id="rId5"/>
    <p:sldId id="258" r:id="rId6"/>
    <p:sldId id="265" r:id="rId7"/>
    <p:sldId id="263" r:id="rId8"/>
    <p:sldId id="266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2309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6E8E800-8288-4DFA-B6EB-0DA3218ACEBC}" type="datetimeFigureOut">
              <a:rPr lang="zh-TW" altLang="en-US" smtClean="0"/>
              <a:t>2013/4/18</a:t>
            </a:fld>
            <a:endParaRPr lang="zh-TW" altLang="en-US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TW" alt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6BDC107-0A5B-4844-BFD4-2CAF734D27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8E800-8288-4DFA-B6EB-0DA3218ACEBC}" type="datetimeFigureOut">
              <a:rPr lang="zh-TW" altLang="en-US" smtClean="0"/>
              <a:t>2013/4/18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DC107-0A5B-4844-BFD4-2CAF734D27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8E800-8288-4DFA-B6EB-0DA3218ACEBC}" type="datetimeFigureOut">
              <a:rPr lang="zh-TW" altLang="en-US" smtClean="0"/>
              <a:t>2013/4/18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DC107-0A5B-4844-BFD4-2CAF734D27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8E800-8288-4DFA-B6EB-0DA3218ACEBC}" type="datetimeFigureOut">
              <a:rPr lang="zh-TW" altLang="en-US" smtClean="0"/>
              <a:t>2013/4/18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DC107-0A5B-4844-BFD4-2CAF734D27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8E800-8288-4DFA-B6EB-0DA3218ACEBC}" type="datetimeFigureOut">
              <a:rPr lang="zh-TW" altLang="en-US" smtClean="0"/>
              <a:t>2013/4/18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DC107-0A5B-4844-BFD4-2CAF734D27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8E800-8288-4DFA-B6EB-0DA3218ACEBC}" type="datetimeFigureOut">
              <a:rPr lang="zh-TW" altLang="en-US" smtClean="0"/>
              <a:t>2013/4/18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DC107-0A5B-4844-BFD4-2CAF734D27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8E800-8288-4DFA-B6EB-0DA3218ACEBC}" type="datetimeFigureOut">
              <a:rPr lang="zh-TW" altLang="en-US" smtClean="0"/>
              <a:t>2013/4/18</a:t>
            </a:fld>
            <a:endParaRPr lang="zh-TW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DC107-0A5B-4844-BFD4-2CAF734D27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8E800-8288-4DFA-B6EB-0DA3218ACEBC}" type="datetimeFigureOut">
              <a:rPr lang="zh-TW" altLang="en-US" smtClean="0"/>
              <a:t>2013/4/18</a:t>
            </a:fld>
            <a:endParaRPr lang="zh-TW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DC107-0A5B-4844-BFD4-2CAF734D27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8E800-8288-4DFA-B6EB-0DA3218ACEBC}" type="datetimeFigureOut">
              <a:rPr lang="zh-TW" altLang="en-US" smtClean="0"/>
              <a:t>2013/4/18</a:t>
            </a:fld>
            <a:endParaRPr lang="zh-TW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DC107-0A5B-4844-BFD4-2CAF734D27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8E800-8288-4DFA-B6EB-0DA3218ACEBC}" type="datetimeFigureOut">
              <a:rPr lang="zh-TW" altLang="en-US" smtClean="0"/>
              <a:t>2013/4/18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DC107-0A5B-4844-BFD4-2CAF734D27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8E800-8288-4DFA-B6EB-0DA3218ACEBC}" type="datetimeFigureOut">
              <a:rPr lang="zh-TW" altLang="en-US" smtClean="0"/>
              <a:t>2013/4/18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DC107-0A5B-4844-BFD4-2CAF734D27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1267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8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9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1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5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8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3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4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1285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128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128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36E8E800-8288-4DFA-B6EB-0DA3218ACEBC}" type="datetimeFigureOut">
              <a:rPr lang="zh-TW" altLang="en-US" smtClean="0"/>
              <a:t>2013/4/18</a:t>
            </a:fld>
            <a:endParaRPr lang="zh-TW" altLang="en-US"/>
          </a:p>
        </p:txBody>
      </p:sp>
      <p:sp>
        <p:nvSpPr>
          <p:cNvPr id="1128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1128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D6BDC107-0A5B-4844-BFD4-2CAF734D27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堅固</a:t>
            </a:r>
            <a:r>
              <a:rPr lang="zh-TW" altLang="en-US" sz="3600" dirty="0" smtClean="0"/>
              <a:t>磐石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sz="3200" dirty="0" err="1"/>
              <a:t>Hồn</a:t>
            </a:r>
            <a:r>
              <a:rPr lang="en-US" sz="3200" dirty="0"/>
              <a:t> </a:t>
            </a:r>
            <a:r>
              <a:rPr lang="en-US" sz="3200" dirty="0" err="1"/>
              <a:t>Tôi</a:t>
            </a:r>
            <a:r>
              <a:rPr lang="en-US" sz="3200" dirty="0"/>
              <a:t> </a:t>
            </a:r>
            <a:r>
              <a:rPr lang="en-US" sz="3200" dirty="0" err="1"/>
              <a:t>Chỉ</a:t>
            </a:r>
            <a:r>
              <a:rPr lang="en-US" sz="3200" dirty="0"/>
              <a:t> </a:t>
            </a:r>
            <a:r>
              <a:rPr lang="en-US" sz="3200" dirty="0" err="1"/>
              <a:t>Quyết</a:t>
            </a:r>
            <a:r>
              <a:rPr lang="en-US" sz="3200" dirty="0"/>
              <a:t> Neo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Huyết</a:t>
            </a:r>
            <a:r>
              <a:rPr lang="en-US" sz="3200" dirty="0"/>
              <a:t> </a:t>
            </a:r>
            <a:r>
              <a:rPr lang="en-US" sz="3200" dirty="0" err="1"/>
              <a:t>Giê-xu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3257560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4400" dirty="0"/>
              <a:t>我心所望別無</a:t>
            </a:r>
            <a:r>
              <a:rPr lang="zh-TW" altLang="en-US" sz="4400" dirty="0" smtClean="0"/>
              <a:t>依靠</a:t>
            </a:r>
            <a:endParaRPr lang="en-US" altLang="zh-TW" sz="4400" dirty="0" smtClean="0"/>
          </a:p>
          <a:p>
            <a:pPr lvl="0" algn="ctr">
              <a:buNone/>
            </a:pPr>
            <a:r>
              <a:rPr lang="zh-TW" altLang="en-US" sz="4400" dirty="0" smtClean="0"/>
              <a:t>只有</a:t>
            </a:r>
            <a:r>
              <a:rPr lang="zh-TW" altLang="en-US" sz="4400" dirty="0"/>
              <a:t>基督公義寶</a:t>
            </a:r>
            <a:r>
              <a:rPr lang="zh-TW" altLang="en-US" sz="4400" dirty="0" smtClean="0"/>
              <a:t>血</a:t>
            </a:r>
            <a:endParaRPr lang="en-US" altLang="zh-TW" sz="4400" dirty="0" smtClean="0"/>
          </a:p>
          <a:p>
            <a:pPr lvl="0" algn="ctr">
              <a:buNone/>
            </a:pPr>
            <a:r>
              <a:rPr lang="zh-TW" altLang="en-US" sz="4400" dirty="0" smtClean="0"/>
              <a:t>我</a:t>
            </a:r>
            <a:r>
              <a:rPr lang="zh-TW" altLang="en-US" sz="4400" dirty="0"/>
              <a:t>無好處堪足</a:t>
            </a:r>
            <a:r>
              <a:rPr lang="zh-TW" altLang="en-US" sz="4400" dirty="0" smtClean="0"/>
              <a:t>自誇</a:t>
            </a:r>
            <a:endParaRPr lang="en-US" altLang="zh-TW" sz="4400" dirty="0" smtClean="0"/>
          </a:p>
          <a:p>
            <a:pPr lvl="0" algn="ctr">
              <a:buNone/>
            </a:pPr>
            <a:r>
              <a:rPr lang="zh-TW" altLang="en-US" sz="4400" dirty="0" smtClean="0"/>
              <a:t>惟</a:t>
            </a:r>
            <a:r>
              <a:rPr lang="zh-TW" altLang="en-US" sz="4400" dirty="0"/>
              <a:t>全然靠救主聖</a:t>
            </a:r>
            <a:r>
              <a:rPr lang="zh-TW" altLang="en-US" sz="4400" dirty="0" smtClean="0"/>
              <a:t>名</a:t>
            </a:r>
            <a:endParaRPr lang="zh-TW" altLang="en-US" sz="4400" dirty="0"/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28596" y="4500570"/>
            <a:ext cx="8229600" cy="21859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ctr"/>
            <a:r>
              <a:rPr lang="en-US" sz="3600" dirty="0"/>
              <a:t> </a:t>
            </a:r>
            <a:r>
              <a:rPr lang="en-US" sz="3600" dirty="0" err="1"/>
              <a:t>Hồn</a:t>
            </a:r>
            <a:r>
              <a:rPr lang="en-US" sz="3600" dirty="0"/>
              <a:t> </a:t>
            </a:r>
            <a:r>
              <a:rPr lang="en-US" sz="3600" dirty="0" err="1"/>
              <a:t>tôi</a:t>
            </a:r>
            <a:r>
              <a:rPr lang="en-US" sz="3600" dirty="0"/>
              <a:t> </a:t>
            </a:r>
            <a:r>
              <a:rPr lang="en-US" sz="3600" dirty="0" err="1"/>
              <a:t>chỉ</a:t>
            </a:r>
            <a:r>
              <a:rPr lang="en-US" sz="3600" dirty="0"/>
              <a:t> </a:t>
            </a:r>
            <a:r>
              <a:rPr lang="en-US" sz="3600" dirty="0" err="1"/>
              <a:t>quyết</a:t>
            </a:r>
            <a:r>
              <a:rPr lang="en-US" sz="3600" dirty="0"/>
              <a:t> neo </a:t>
            </a:r>
            <a:r>
              <a:rPr lang="en-US" sz="3600" dirty="0" err="1"/>
              <a:t>luôn</a:t>
            </a:r>
            <a:r>
              <a:rPr lang="en-US" sz="3600" dirty="0"/>
              <a:t> </a:t>
            </a:r>
            <a:r>
              <a:rPr lang="en-US" sz="3600" dirty="0" err="1"/>
              <a:t>trong</a:t>
            </a:r>
            <a:r>
              <a:rPr lang="en-US" sz="3600" dirty="0"/>
              <a:t> </a:t>
            </a:r>
            <a:r>
              <a:rPr lang="en-US" sz="3600" dirty="0" err="1" smtClean="0"/>
              <a:t>nơi</a:t>
            </a:r>
            <a:r>
              <a:rPr lang="en-US" sz="3600" dirty="0" smtClean="0"/>
              <a:t> </a:t>
            </a:r>
            <a:endParaRPr lang="zh-TW" altLang="en-US" sz="3600" dirty="0"/>
          </a:p>
          <a:p>
            <a:pPr algn="ctr"/>
            <a:r>
              <a:rPr lang="en-US" sz="3600" dirty="0" err="1"/>
              <a:t>Công</a:t>
            </a:r>
            <a:r>
              <a:rPr lang="en-US" sz="3600" dirty="0"/>
              <a:t> </a:t>
            </a:r>
            <a:r>
              <a:rPr lang="en-US" sz="3600" dirty="0" err="1"/>
              <a:t>nghĩa</a:t>
            </a:r>
            <a:r>
              <a:rPr lang="en-US" sz="3600" dirty="0"/>
              <a:t> </a:t>
            </a:r>
            <a:r>
              <a:rPr lang="en-US" sz="3600" dirty="0" err="1"/>
              <a:t>với</a:t>
            </a:r>
            <a:r>
              <a:rPr lang="en-US" sz="3600" dirty="0"/>
              <a:t> </a:t>
            </a:r>
            <a:r>
              <a:rPr lang="en-US" sz="3600" dirty="0" err="1"/>
              <a:t>huyết</a:t>
            </a:r>
            <a:r>
              <a:rPr lang="en-US" sz="3600" dirty="0"/>
              <a:t> </a:t>
            </a:r>
            <a:r>
              <a:rPr lang="en-US" sz="3600" dirty="0" err="1"/>
              <a:t>Giê-xu</a:t>
            </a:r>
            <a:r>
              <a:rPr lang="en-US" sz="3600" dirty="0"/>
              <a:t> </a:t>
            </a:r>
            <a:r>
              <a:rPr lang="en-US" sz="3600" dirty="0" err="1"/>
              <a:t>mà</a:t>
            </a:r>
            <a:r>
              <a:rPr lang="en-US" sz="3600" dirty="0"/>
              <a:t> </a:t>
            </a:r>
            <a:r>
              <a:rPr lang="en-US" sz="3600" dirty="0" err="1" smtClean="0"/>
              <a:t>thôi</a:t>
            </a:r>
            <a:r>
              <a:rPr lang="en-US" sz="3600" dirty="0" smtClean="0"/>
              <a:t> </a:t>
            </a:r>
            <a:endParaRPr lang="zh-TW" altLang="en-US" sz="3600" dirty="0"/>
          </a:p>
          <a:p>
            <a:pPr algn="ctr"/>
            <a:r>
              <a:rPr lang="en-US" sz="3600" dirty="0" err="1"/>
              <a:t>Thật</a:t>
            </a:r>
            <a:r>
              <a:rPr lang="en-US" sz="3600" dirty="0"/>
              <a:t> </a:t>
            </a:r>
            <a:r>
              <a:rPr lang="en-US" sz="3600" dirty="0" err="1"/>
              <a:t>không</a:t>
            </a:r>
            <a:r>
              <a:rPr lang="en-US" sz="3600" dirty="0"/>
              <a:t> </a:t>
            </a:r>
            <a:r>
              <a:rPr lang="en-US" sz="3600" dirty="0" err="1"/>
              <a:t>dám</a:t>
            </a:r>
            <a:r>
              <a:rPr lang="en-US" sz="3600" dirty="0"/>
              <a:t> ỷ </a:t>
            </a:r>
            <a:r>
              <a:rPr lang="en-US" sz="3600" dirty="0" err="1"/>
              <a:t>sở</a:t>
            </a:r>
            <a:r>
              <a:rPr lang="en-US" sz="3600" dirty="0"/>
              <a:t> </a:t>
            </a:r>
            <a:r>
              <a:rPr lang="en-US" sz="3600" dirty="0" err="1"/>
              <a:t>năng</a:t>
            </a:r>
            <a:r>
              <a:rPr lang="en-US" sz="3600" dirty="0"/>
              <a:t> </a:t>
            </a:r>
            <a:r>
              <a:rPr lang="en-US" sz="3600" dirty="0" err="1" smtClean="0"/>
              <a:t>tôi</a:t>
            </a:r>
            <a:endParaRPr lang="zh-TW" altLang="en-US" sz="3600" dirty="0"/>
          </a:p>
          <a:p>
            <a:pPr algn="ctr"/>
            <a:r>
              <a:rPr lang="en-US" sz="3600" dirty="0" err="1"/>
              <a:t>Duy</a:t>
            </a:r>
            <a:r>
              <a:rPr lang="en-US" sz="3600" dirty="0"/>
              <a:t> </a:t>
            </a:r>
            <a:r>
              <a:rPr lang="en-US" sz="3600" dirty="0" err="1"/>
              <a:t>đứng</a:t>
            </a:r>
            <a:r>
              <a:rPr lang="en-US" sz="3600" dirty="0"/>
              <a:t> </a:t>
            </a:r>
            <a:r>
              <a:rPr lang="en-US" sz="3600" dirty="0" err="1"/>
              <a:t>vững</a:t>
            </a:r>
            <a:r>
              <a:rPr lang="en-US" sz="3600" dirty="0"/>
              <a:t> </a:t>
            </a:r>
            <a:r>
              <a:rPr lang="en-US" sz="3600" dirty="0" err="1"/>
              <a:t>chắc</a:t>
            </a:r>
            <a:r>
              <a:rPr lang="en-US" sz="3600" dirty="0"/>
              <a:t> </a:t>
            </a:r>
            <a:r>
              <a:rPr lang="en-US" sz="3600" dirty="0" err="1"/>
              <a:t>trên</a:t>
            </a:r>
            <a:r>
              <a:rPr lang="en-US" sz="3600" dirty="0"/>
              <a:t> </a:t>
            </a:r>
            <a:r>
              <a:rPr lang="en-US" sz="3600" dirty="0" err="1"/>
              <a:t>Giê-xu</a:t>
            </a:r>
            <a:r>
              <a:rPr lang="en-US" sz="3600" dirty="0"/>
              <a:t> </a:t>
            </a:r>
            <a:r>
              <a:rPr lang="en-US" sz="3600" dirty="0" err="1"/>
              <a:t>thôi</a:t>
            </a:r>
            <a:endParaRPr kumimoji="0" lang="zh-TW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堅固</a:t>
            </a:r>
            <a:r>
              <a:rPr lang="zh-TW" altLang="en-US" sz="3600" dirty="0" smtClean="0"/>
              <a:t>磐石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sz="3200" dirty="0" err="1"/>
              <a:t>Hồn</a:t>
            </a:r>
            <a:r>
              <a:rPr lang="en-US" sz="3200" dirty="0"/>
              <a:t> </a:t>
            </a:r>
            <a:r>
              <a:rPr lang="en-US" sz="3200" dirty="0" err="1"/>
              <a:t>Tôi</a:t>
            </a:r>
            <a:r>
              <a:rPr lang="en-US" sz="3200" dirty="0"/>
              <a:t> </a:t>
            </a:r>
            <a:r>
              <a:rPr lang="en-US" sz="3200" dirty="0" err="1"/>
              <a:t>Chỉ</a:t>
            </a:r>
            <a:r>
              <a:rPr lang="en-US" sz="3200" dirty="0"/>
              <a:t> </a:t>
            </a:r>
            <a:r>
              <a:rPr lang="en-US" sz="3200" dirty="0" err="1"/>
              <a:t>Quyết</a:t>
            </a:r>
            <a:r>
              <a:rPr lang="en-US" sz="3200" dirty="0"/>
              <a:t> Neo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Huyết</a:t>
            </a:r>
            <a:r>
              <a:rPr lang="en-US" sz="3200" dirty="0"/>
              <a:t> </a:t>
            </a:r>
            <a:r>
              <a:rPr lang="en-US" sz="3200" dirty="0" err="1"/>
              <a:t>Giê-xu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3257560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4400" dirty="0"/>
              <a:t>立在基督堅固</a:t>
            </a:r>
            <a:r>
              <a:rPr lang="zh-TW" altLang="en-US" sz="4400" dirty="0" smtClean="0"/>
              <a:t>磐石</a:t>
            </a:r>
            <a:endParaRPr lang="en-US" altLang="zh-TW" sz="4400" dirty="0" smtClean="0"/>
          </a:p>
          <a:p>
            <a:pPr lvl="0" algn="ctr">
              <a:buNone/>
            </a:pPr>
            <a:r>
              <a:rPr lang="zh-TW" altLang="en-US" sz="4400" dirty="0" smtClean="0"/>
              <a:t>其餘</a:t>
            </a:r>
            <a:r>
              <a:rPr lang="zh-TW" altLang="en-US" sz="4400" dirty="0"/>
              <a:t>根基全是</a:t>
            </a:r>
            <a:r>
              <a:rPr lang="zh-TW" altLang="en-US" sz="4400" dirty="0" smtClean="0"/>
              <a:t>沙土</a:t>
            </a:r>
            <a:endParaRPr lang="en-US" altLang="zh-TW" sz="4400" dirty="0" smtClean="0"/>
          </a:p>
          <a:p>
            <a:pPr lvl="0" algn="ctr">
              <a:buNone/>
            </a:pPr>
            <a:r>
              <a:rPr lang="zh-TW" altLang="en-US" sz="4400" dirty="0" smtClean="0"/>
              <a:t>其餘</a:t>
            </a:r>
            <a:r>
              <a:rPr lang="zh-TW" altLang="en-US" sz="4400" dirty="0"/>
              <a:t>根基全是</a:t>
            </a:r>
            <a:r>
              <a:rPr lang="zh-TW" altLang="en-US" sz="4400" dirty="0" smtClean="0"/>
              <a:t>沙土</a:t>
            </a:r>
            <a:endParaRPr lang="zh-TW" altLang="en-US" sz="4400" dirty="0"/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28596" y="4500570"/>
            <a:ext cx="8229600" cy="2185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 err="1"/>
              <a:t>Nương</a:t>
            </a:r>
            <a:r>
              <a:rPr lang="en-US" sz="3600" dirty="0"/>
              <a:t> </a:t>
            </a:r>
            <a:r>
              <a:rPr lang="en-US" sz="3600" dirty="0" err="1"/>
              <a:t>trên</a:t>
            </a:r>
            <a:r>
              <a:rPr lang="en-US" sz="3600" dirty="0"/>
              <a:t> </a:t>
            </a:r>
            <a:r>
              <a:rPr lang="en-US" sz="3600" dirty="0" err="1"/>
              <a:t>Giê-xu</a:t>
            </a:r>
            <a:r>
              <a:rPr lang="en-US" sz="3600" dirty="0"/>
              <a:t> </a:t>
            </a:r>
            <a:r>
              <a:rPr lang="en-US" sz="3600" dirty="0" err="1"/>
              <a:t>như</a:t>
            </a:r>
            <a:r>
              <a:rPr lang="en-US" sz="3600" dirty="0"/>
              <a:t> </a:t>
            </a:r>
            <a:r>
              <a:rPr lang="en-US" sz="3600" dirty="0" err="1"/>
              <a:t>tảng</a:t>
            </a:r>
            <a:r>
              <a:rPr lang="en-US" sz="3600" dirty="0"/>
              <a:t> </a:t>
            </a:r>
            <a:r>
              <a:rPr lang="en-US" sz="3600" dirty="0" err="1"/>
              <a:t>đá</a:t>
            </a:r>
            <a:r>
              <a:rPr lang="en-US" sz="3600" dirty="0"/>
              <a:t> </a:t>
            </a:r>
            <a:r>
              <a:rPr lang="en-US" sz="3600" dirty="0" err="1" smtClean="0"/>
              <a:t>khối</a:t>
            </a:r>
            <a:endParaRPr lang="en-US" sz="3600" dirty="0" smtClean="0"/>
          </a:p>
          <a:p>
            <a:pPr algn="ctr"/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/>
              <a:t>chỗ</a:t>
            </a:r>
            <a:r>
              <a:rPr lang="en-US" sz="3600" dirty="0"/>
              <a:t> </a:t>
            </a:r>
            <a:r>
              <a:rPr lang="en-US" sz="3600" dirty="0" err="1"/>
              <a:t>đứng</a:t>
            </a:r>
            <a:r>
              <a:rPr lang="en-US" sz="3600" dirty="0"/>
              <a:t> </a:t>
            </a:r>
            <a:r>
              <a:rPr lang="en-US" sz="3600" dirty="0" err="1"/>
              <a:t>khác</a:t>
            </a:r>
            <a:r>
              <a:rPr lang="en-US" sz="3600" dirty="0"/>
              <a:t> </a:t>
            </a:r>
            <a:r>
              <a:rPr lang="en-US" sz="3600" dirty="0" err="1"/>
              <a:t>dường</a:t>
            </a:r>
            <a:r>
              <a:rPr lang="en-US" sz="3600" dirty="0"/>
              <a:t> </a:t>
            </a:r>
            <a:r>
              <a:rPr lang="en-US" sz="3600" dirty="0" err="1"/>
              <a:t>cát</a:t>
            </a:r>
            <a:r>
              <a:rPr lang="en-US" sz="3600" dirty="0"/>
              <a:t> </a:t>
            </a:r>
            <a:r>
              <a:rPr lang="en-US" sz="3600" dirty="0" err="1"/>
              <a:t>lún</a:t>
            </a:r>
            <a:r>
              <a:rPr lang="en-US" sz="3600" dirty="0"/>
              <a:t> </a:t>
            </a:r>
            <a:r>
              <a:rPr lang="en-US" sz="3600" dirty="0" err="1" smtClean="0"/>
              <a:t>thôi</a:t>
            </a:r>
            <a:r>
              <a:rPr lang="en-US" sz="3600" dirty="0" smtClean="0"/>
              <a:t> </a:t>
            </a:r>
          </a:p>
          <a:p>
            <a:pPr algn="ctr"/>
            <a:r>
              <a:rPr lang="en-US" sz="3600" dirty="0" err="1" smtClean="0"/>
              <a:t>Thật</a:t>
            </a:r>
            <a:r>
              <a:rPr lang="en-US" sz="3600" dirty="0" smtClean="0"/>
              <a:t> </a:t>
            </a:r>
            <a:r>
              <a:rPr lang="en-US" sz="3600" dirty="0" err="1"/>
              <a:t>bao</a:t>
            </a:r>
            <a:r>
              <a:rPr lang="en-US" sz="3600" dirty="0"/>
              <a:t> </a:t>
            </a:r>
            <a:r>
              <a:rPr lang="en-US" sz="3600" dirty="0" err="1"/>
              <a:t>nơi</a:t>
            </a:r>
            <a:r>
              <a:rPr lang="en-US" sz="3600" dirty="0"/>
              <a:t> </a:t>
            </a:r>
            <a:r>
              <a:rPr lang="en-US" sz="3600" dirty="0" err="1"/>
              <a:t>kia</a:t>
            </a:r>
            <a:r>
              <a:rPr lang="en-US" sz="3600" dirty="0"/>
              <a:t> </a:t>
            </a:r>
            <a:r>
              <a:rPr lang="en-US" sz="3600" dirty="0" err="1"/>
              <a:t>giống</a:t>
            </a:r>
            <a:r>
              <a:rPr lang="en-US" sz="3600" dirty="0"/>
              <a:t> </a:t>
            </a:r>
            <a:r>
              <a:rPr lang="en-US" sz="3600" dirty="0" err="1"/>
              <a:t>như</a:t>
            </a:r>
            <a:r>
              <a:rPr lang="en-US" sz="3600" dirty="0"/>
              <a:t> </a:t>
            </a:r>
            <a:r>
              <a:rPr lang="en-US" sz="3600" dirty="0" err="1"/>
              <a:t>sa</a:t>
            </a:r>
            <a:r>
              <a:rPr lang="en-US" sz="3600" dirty="0"/>
              <a:t> </a:t>
            </a:r>
            <a:r>
              <a:rPr lang="en-US" sz="3600" dirty="0" err="1" smtClean="0"/>
              <a:t>bồi</a:t>
            </a:r>
            <a:endParaRPr kumimoji="0" lang="zh-TW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堅固</a:t>
            </a:r>
            <a:r>
              <a:rPr lang="zh-TW" altLang="en-US" sz="3600" dirty="0" smtClean="0"/>
              <a:t>磐石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sz="3200" dirty="0" err="1"/>
              <a:t>Hồn</a:t>
            </a:r>
            <a:r>
              <a:rPr lang="en-US" sz="3200" dirty="0"/>
              <a:t> </a:t>
            </a:r>
            <a:r>
              <a:rPr lang="en-US" sz="3200" dirty="0" err="1"/>
              <a:t>Tôi</a:t>
            </a:r>
            <a:r>
              <a:rPr lang="en-US" sz="3200" dirty="0"/>
              <a:t> </a:t>
            </a:r>
            <a:r>
              <a:rPr lang="en-US" sz="3200" dirty="0" err="1"/>
              <a:t>Chỉ</a:t>
            </a:r>
            <a:r>
              <a:rPr lang="en-US" sz="3200" dirty="0"/>
              <a:t> </a:t>
            </a:r>
            <a:r>
              <a:rPr lang="en-US" sz="3200" dirty="0" err="1"/>
              <a:t>Quyết</a:t>
            </a:r>
            <a:r>
              <a:rPr lang="en-US" sz="3200" dirty="0"/>
              <a:t> Neo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Huyết</a:t>
            </a:r>
            <a:r>
              <a:rPr lang="en-US" sz="3200" dirty="0"/>
              <a:t> </a:t>
            </a:r>
            <a:r>
              <a:rPr lang="en-US" sz="3200" dirty="0" err="1"/>
              <a:t>Giê-xu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3257560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4400" dirty="0"/>
              <a:t>有時黑雲遮蔽主</a:t>
            </a:r>
            <a:r>
              <a:rPr lang="zh-TW" altLang="en-US" sz="4400" dirty="0" smtClean="0"/>
              <a:t>面</a:t>
            </a:r>
            <a:endParaRPr lang="en-US" altLang="zh-TW" sz="4400" dirty="0"/>
          </a:p>
          <a:p>
            <a:pPr lvl="0" algn="ctr">
              <a:buNone/>
            </a:pPr>
            <a:r>
              <a:rPr lang="zh-TW" altLang="en-US" sz="4400" dirty="0" smtClean="0"/>
              <a:t>主</a:t>
            </a:r>
            <a:r>
              <a:rPr lang="zh-TW" altLang="en-US" sz="4400" dirty="0"/>
              <a:t>恩不變是我</a:t>
            </a:r>
            <a:r>
              <a:rPr lang="zh-TW" altLang="en-US" sz="4400" dirty="0" smtClean="0"/>
              <a:t>倚靠</a:t>
            </a:r>
            <a:endParaRPr lang="en-US" altLang="zh-TW" sz="4400" dirty="0"/>
          </a:p>
          <a:p>
            <a:pPr lvl="0" algn="ctr">
              <a:buNone/>
            </a:pPr>
            <a:r>
              <a:rPr lang="zh-TW" altLang="en-US" sz="4400" dirty="0" smtClean="0"/>
              <a:t>在</a:t>
            </a:r>
            <a:r>
              <a:rPr lang="zh-TW" altLang="en-US" sz="4400" dirty="0"/>
              <a:t>風浪中不會</a:t>
            </a:r>
            <a:r>
              <a:rPr lang="zh-TW" altLang="en-US" sz="4400" dirty="0" smtClean="0"/>
              <a:t>飄流</a:t>
            </a:r>
            <a:endParaRPr lang="en-US" altLang="zh-TW" sz="4400" dirty="0" smtClean="0"/>
          </a:p>
          <a:p>
            <a:pPr lvl="0" algn="ctr">
              <a:buNone/>
            </a:pPr>
            <a:r>
              <a:rPr lang="zh-TW" altLang="en-US" sz="4400" dirty="0" smtClean="0"/>
              <a:t>我</a:t>
            </a:r>
            <a:r>
              <a:rPr lang="zh-TW" altLang="en-US" sz="4400" dirty="0"/>
              <a:t>錨拋牢在主恩中</a:t>
            </a: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28596" y="4500570"/>
            <a:ext cx="8229600" cy="21859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ctr"/>
            <a:r>
              <a:rPr lang="en-US" sz="3600" dirty="0" err="1"/>
              <a:t>Dầu</a:t>
            </a:r>
            <a:r>
              <a:rPr lang="en-US" sz="3600" dirty="0"/>
              <a:t> </a:t>
            </a:r>
            <a:r>
              <a:rPr lang="en-US" sz="3600" dirty="0" err="1"/>
              <a:t>khi</a:t>
            </a:r>
            <a:r>
              <a:rPr lang="en-US" sz="3600" dirty="0"/>
              <a:t> </a:t>
            </a:r>
            <a:r>
              <a:rPr lang="en-US" sz="3600" dirty="0" err="1"/>
              <a:t>bóng</a:t>
            </a:r>
            <a:r>
              <a:rPr lang="en-US" sz="3600" dirty="0"/>
              <a:t> </a:t>
            </a:r>
            <a:r>
              <a:rPr lang="en-US" sz="3600" dirty="0" err="1"/>
              <a:t>tối</a:t>
            </a:r>
            <a:r>
              <a:rPr lang="en-US" sz="3600" dirty="0"/>
              <a:t> </a:t>
            </a:r>
            <a:r>
              <a:rPr lang="en-US" sz="3600" dirty="0" err="1"/>
              <a:t>khuất</a:t>
            </a:r>
            <a:r>
              <a:rPr lang="en-US" sz="3600" dirty="0"/>
              <a:t> </a:t>
            </a:r>
            <a:r>
              <a:rPr lang="en-US" sz="3600" dirty="0" err="1"/>
              <a:t>lấp</a:t>
            </a:r>
            <a:r>
              <a:rPr lang="en-US" sz="3600" dirty="0"/>
              <a:t> </a:t>
            </a:r>
            <a:r>
              <a:rPr lang="en-US" sz="3600" dirty="0" err="1"/>
              <a:t>Thiên</a:t>
            </a:r>
            <a:r>
              <a:rPr lang="en-US" sz="3600" dirty="0"/>
              <a:t> </a:t>
            </a:r>
            <a:r>
              <a:rPr lang="en-US" sz="3600" dirty="0" err="1" smtClean="0"/>
              <a:t>nhan</a:t>
            </a:r>
            <a:r>
              <a:rPr lang="en-US" sz="3600" dirty="0" smtClean="0"/>
              <a:t> </a:t>
            </a:r>
            <a:endParaRPr lang="zh-TW" altLang="en-US" sz="3600" dirty="0"/>
          </a:p>
          <a:p>
            <a:pPr algn="ctr"/>
            <a:r>
              <a:rPr lang="en-US" sz="3600" dirty="0" err="1"/>
              <a:t>Tôi</a:t>
            </a:r>
            <a:r>
              <a:rPr lang="en-US" sz="3600" dirty="0"/>
              <a:t> </a:t>
            </a:r>
            <a:r>
              <a:rPr lang="en-US" sz="3600" dirty="0" err="1"/>
              <a:t>quyết</a:t>
            </a:r>
            <a:r>
              <a:rPr lang="en-US" sz="3600" dirty="0"/>
              <a:t> </a:t>
            </a:r>
            <a:r>
              <a:rPr lang="en-US" sz="3600" dirty="0" err="1"/>
              <a:t>đứng</a:t>
            </a:r>
            <a:r>
              <a:rPr lang="en-US" sz="3600" dirty="0"/>
              <a:t> </a:t>
            </a:r>
            <a:r>
              <a:rPr lang="en-US" sz="3600" dirty="0" err="1"/>
              <a:t>vững</a:t>
            </a:r>
            <a:r>
              <a:rPr lang="en-US" sz="3600" dirty="0"/>
              <a:t> </a:t>
            </a:r>
            <a:r>
              <a:rPr lang="en-US" sz="3600" dirty="0" err="1"/>
              <a:t>trên</a:t>
            </a:r>
            <a:r>
              <a:rPr lang="en-US" sz="3600" dirty="0"/>
              <a:t> </a:t>
            </a:r>
            <a:r>
              <a:rPr lang="en-US" sz="3600" dirty="0" err="1"/>
              <a:t>ơn</a:t>
            </a:r>
            <a:r>
              <a:rPr lang="en-US" sz="3600" dirty="0"/>
              <a:t> </a:t>
            </a:r>
            <a:r>
              <a:rPr lang="en-US" sz="3600" dirty="0" err="1"/>
              <a:t>Ngài</a:t>
            </a:r>
            <a:r>
              <a:rPr lang="en-US" sz="3600" dirty="0"/>
              <a:t> </a:t>
            </a:r>
            <a:r>
              <a:rPr lang="en-US" sz="3600" dirty="0" smtClean="0"/>
              <a:t>ban </a:t>
            </a:r>
            <a:endParaRPr lang="zh-TW" altLang="en-US" sz="3600" dirty="0"/>
          </a:p>
          <a:p>
            <a:pPr algn="ctr"/>
            <a:r>
              <a:rPr lang="en-US" sz="3600" dirty="0" err="1"/>
              <a:t>Dầu</a:t>
            </a:r>
            <a:r>
              <a:rPr lang="en-US" sz="3600" dirty="0"/>
              <a:t> </a:t>
            </a:r>
            <a:r>
              <a:rPr lang="en-US" sz="3600" dirty="0" err="1"/>
              <a:t>gặp</a:t>
            </a:r>
            <a:r>
              <a:rPr lang="en-US" sz="3600" dirty="0"/>
              <a:t> </a:t>
            </a:r>
            <a:r>
              <a:rPr lang="en-US" sz="3600" dirty="0" err="1"/>
              <a:t>giông</a:t>
            </a:r>
            <a:r>
              <a:rPr lang="en-US" sz="3600" dirty="0"/>
              <a:t> </a:t>
            </a:r>
            <a:r>
              <a:rPr lang="en-US" sz="3600" dirty="0" err="1"/>
              <a:t>tố</a:t>
            </a:r>
            <a:r>
              <a:rPr lang="en-US" sz="3600" dirty="0"/>
              <a:t> </a:t>
            </a:r>
            <a:r>
              <a:rPr lang="en-US" sz="3600" dirty="0" err="1"/>
              <a:t>phong</a:t>
            </a:r>
            <a:r>
              <a:rPr lang="en-US" sz="3600" dirty="0"/>
              <a:t> </a:t>
            </a:r>
            <a:r>
              <a:rPr lang="en-US" sz="3600" dirty="0" err="1"/>
              <a:t>ba</a:t>
            </a:r>
            <a:r>
              <a:rPr lang="en-US" sz="3600" dirty="0"/>
              <a:t> </a:t>
            </a:r>
            <a:r>
              <a:rPr lang="en-US" sz="3600" dirty="0" err="1"/>
              <a:t>kinh</a:t>
            </a:r>
            <a:r>
              <a:rPr lang="en-US" sz="3600" dirty="0"/>
              <a:t> </a:t>
            </a:r>
            <a:r>
              <a:rPr lang="en-US" sz="3600" dirty="0" err="1" smtClean="0"/>
              <a:t>thiên</a:t>
            </a:r>
            <a:r>
              <a:rPr lang="en-US" sz="3600" dirty="0" smtClean="0"/>
              <a:t> </a:t>
            </a:r>
            <a:endParaRPr lang="zh-TW" altLang="en-US" sz="3600" dirty="0"/>
          </a:p>
          <a:p>
            <a:pPr algn="ctr"/>
            <a:r>
              <a:rPr lang="en-US" sz="3600" dirty="0" err="1"/>
              <a:t>Tôi</a:t>
            </a:r>
            <a:r>
              <a:rPr lang="en-US" sz="3600" dirty="0"/>
              <a:t> </a:t>
            </a:r>
            <a:r>
              <a:rPr lang="en-US" sz="3600" dirty="0" err="1"/>
              <a:t>quyết</a:t>
            </a:r>
            <a:r>
              <a:rPr lang="en-US" sz="3600" dirty="0"/>
              <a:t> </a:t>
            </a:r>
            <a:r>
              <a:rPr lang="en-US" sz="3600" dirty="0" err="1"/>
              <a:t>nắm</a:t>
            </a:r>
            <a:r>
              <a:rPr lang="en-US" sz="3600" dirty="0"/>
              <a:t> </a:t>
            </a:r>
            <a:r>
              <a:rPr lang="en-US" sz="3600" dirty="0" err="1"/>
              <a:t>chắc</a:t>
            </a:r>
            <a:r>
              <a:rPr lang="en-US" sz="3600" dirty="0"/>
              <a:t> </a:t>
            </a:r>
            <a:r>
              <a:rPr lang="en-US" sz="3600" dirty="0" err="1"/>
              <a:t>lấy</a:t>
            </a:r>
            <a:r>
              <a:rPr lang="en-US" sz="3600" dirty="0"/>
              <a:t> neo </a:t>
            </a:r>
            <a:r>
              <a:rPr lang="en-US" sz="3600" dirty="0" err="1"/>
              <a:t>bình</a:t>
            </a:r>
            <a:r>
              <a:rPr lang="en-US" sz="3600" dirty="0"/>
              <a:t> </a:t>
            </a:r>
            <a:r>
              <a:rPr lang="en-US" sz="3600" dirty="0" err="1" smtClean="0"/>
              <a:t>yên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堅固</a:t>
            </a:r>
            <a:r>
              <a:rPr lang="zh-TW" altLang="en-US" sz="3600" dirty="0" smtClean="0"/>
              <a:t>磐石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sz="3200" dirty="0" err="1"/>
              <a:t>Hồn</a:t>
            </a:r>
            <a:r>
              <a:rPr lang="en-US" sz="3200" dirty="0"/>
              <a:t> </a:t>
            </a:r>
            <a:r>
              <a:rPr lang="en-US" sz="3200" dirty="0" err="1"/>
              <a:t>Tôi</a:t>
            </a:r>
            <a:r>
              <a:rPr lang="en-US" sz="3200" dirty="0"/>
              <a:t> </a:t>
            </a:r>
            <a:r>
              <a:rPr lang="en-US" sz="3200" dirty="0" err="1"/>
              <a:t>Chỉ</a:t>
            </a:r>
            <a:r>
              <a:rPr lang="en-US" sz="3200" dirty="0"/>
              <a:t> </a:t>
            </a:r>
            <a:r>
              <a:rPr lang="en-US" sz="3200" dirty="0" err="1"/>
              <a:t>Quyết</a:t>
            </a:r>
            <a:r>
              <a:rPr lang="en-US" sz="3200" dirty="0"/>
              <a:t> Neo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Huyết</a:t>
            </a:r>
            <a:r>
              <a:rPr lang="en-US" sz="3200" dirty="0"/>
              <a:t> </a:t>
            </a:r>
            <a:r>
              <a:rPr lang="en-US" sz="3200" dirty="0" err="1"/>
              <a:t>Giê-xu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3257560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4400" dirty="0"/>
              <a:t>立在基督堅固</a:t>
            </a:r>
            <a:r>
              <a:rPr lang="zh-TW" altLang="en-US" sz="4400" dirty="0" smtClean="0"/>
              <a:t>磐石</a:t>
            </a:r>
            <a:endParaRPr lang="en-US" altLang="zh-TW" sz="4400" dirty="0" smtClean="0"/>
          </a:p>
          <a:p>
            <a:pPr lvl="0" algn="ctr">
              <a:buNone/>
            </a:pPr>
            <a:r>
              <a:rPr lang="zh-TW" altLang="en-US" sz="4400" dirty="0" smtClean="0"/>
              <a:t>其餘</a:t>
            </a:r>
            <a:r>
              <a:rPr lang="zh-TW" altLang="en-US" sz="4400" dirty="0"/>
              <a:t>根基全是</a:t>
            </a:r>
            <a:r>
              <a:rPr lang="zh-TW" altLang="en-US" sz="4400" dirty="0" smtClean="0"/>
              <a:t>沙土</a:t>
            </a:r>
            <a:endParaRPr lang="en-US" altLang="zh-TW" sz="4400" dirty="0" smtClean="0"/>
          </a:p>
          <a:p>
            <a:pPr lvl="0" algn="ctr">
              <a:buNone/>
            </a:pPr>
            <a:r>
              <a:rPr lang="zh-TW" altLang="en-US" sz="4400" dirty="0" smtClean="0"/>
              <a:t>其餘</a:t>
            </a:r>
            <a:r>
              <a:rPr lang="zh-TW" altLang="en-US" sz="4400" dirty="0"/>
              <a:t>根基全是</a:t>
            </a:r>
            <a:r>
              <a:rPr lang="zh-TW" altLang="en-US" sz="4400" dirty="0" smtClean="0"/>
              <a:t>沙土</a:t>
            </a:r>
            <a:endParaRPr lang="zh-TW" altLang="en-US" sz="4400" dirty="0"/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28596" y="4500570"/>
            <a:ext cx="8229600" cy="2185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 err="1"/>
              <a:t>Nương</a:t>
            </a:r>
            <a:r>
              <a:rPr lang="en-US" sz="3600" dirty="0"/>
              <a:t> </a:t>
            </a:r>
            <a:r>
              <a:rPr lang="en-US" sz="3600" dirty="0" err="1"/>
              <a:t>trên</a:t>
            </a:r>
            <a:r>
              <a:rPr lang="en-US" sz="3600" dirty="0"/>
              <a:t> </a:t>
            </a:r>
            <a:r>
              <a:rPr lang="en-US" sz="3600" dirty="0" err="1"/>
              <a:t>Giê-xu</a:t>
            </a:r>
            <a:r>
              <a:rPr lang="en-US" sz="3600" dirty="0"/>
              <a:t> </a:t>
            </a:r>
            <a:r>
              <a:rPr lang="en-US" sz="3600" dirty="0" err="1"/>
              <a:t>như</a:t>
            </a:r>
            <a:r>
              <a:rPr lang="en-US" sz="3600" dirty="0"/>
              <a:t> </a:t>
            </a:r>
            <a:r>
              <a:rPr lang="en-US" sz="3600" dirty="0" err="1"/>
              <a:t>tảng</a:t>
            </a:r>
            <a:r>
              <a:rPr lang="en-US" sz="3600" dirty="0"/>
              <a:t> </a:t>
            </a:r>
            <a:r>
              <a:rPr lang="en-US" sz="3600" dirty="0" err="1"/>
              <a:t>đá</a:t>
            </a:r>
            <a:r>
              <a:rPr lang="en-US" sz="3600" dirty="0"/>
              <a:t> </a:t>
            </a:r>
            <a:r>
              <a:rPr lang="en-US" sz="3600" dirty="0" err="1" smtClean="0"/>
              <a:t>khối</a:t>
            </a:r>
            <a:endParaRPr lang="en-US" sz="3600" dirty="0" smtClean="0"/>
          </a:p>
          <a:p>
            <a:pPr algn="ctr"/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/>
              <a:t>chỗ</a:t>
            </a:r>
            <a:r>
              <a:rPr lang="en-US" sz="3600" dirty="0"/>
              <a:t> </a:t>
            </a:r>
            <a:r>
              <a:rPr lang="en-US" sz="3600" dirty="0" err="1"/>
              <a:t>đứng</a:t>
            </a:r>
            <a:r>
              <a:rPr lang="en-US" sz="3600" dirty="0"/>
              <a:t> </a:t>
            </a:r>
            <a:r>
              <a:rPr lang="en-US" sz="3600" dirty="0" err="1"/>
              <a:t>khác</a:t>
            </a:r>
            <a:r>
              <a:rPr lang="en-US" sz="3600" dirty="0"/>
              <a:t> </a:t>
            </a:r>
            <a:r>
              <a:rPr lang="en-US" sz="3600" dirty="0" err="1"/>
              <a:t>dường</a:t>
            </a:r>
            <a:r>
              <a:rPr lang="en-US" sz="3600" dirty="0"/>
              <a:t> </a:t>
            </a:r>
            <a:r>
              <a:rPr lang="en-US" sz="3600" dirty="0" err="1"/>
              <a:t>cát</a:t>
            </a:r>
            <a:r>
              <a:rPr lang="en-US" sz="3600" dirty="0"/>
              <a:t> </a:t>
            </a:r>
            <a:r>
              <a:rPr lang="en-US" sz="3600" dirty="0" err="1"/>
              <a:t>lún</a:t>
            </a:r>
            <a:r>
              <a:rPr lang="en-US" sz="3600" dirty="0"/>
              <a:t> </a:t>
            </a:r>
            <a:r>
              <a:rPr lang="en-US" sz="3600" dirty="0" err="1" smtClean="0"/>
              <a:t>thôi</a:t>
            </a:r>
            <a:r>
              <a:rPr lang="en-US" sz="3600" dirty="0" smtClean="0"/>
              <a:t> </a:t>
            </a:r>
          </a:p>
          <a:p>
            <a:pPr algn="ctr"/>
            <a:r>
              <a:rPr lang="en-US" sz="3600" dirty="0" err="1" smtClean="0"/>
              <a:t>Thật</a:t>
            </a:r>
            <a:r>
              <a:rPr lang="en-US" sz="3600" dirty="0" smtClean="0"/>
              <a:t> </a:t>
            </a:r>
            <a:r>
              <a:rPr lang="en-US" sz="3600" dirty="0" err="1"/>
              <a:t>bao</a:t>
            </a:r>
            <a:r>
              <a:rPr lang="en-US" sz="3600" dirty="0"/>
              <a:t> </a:t>
            </a:r>
            <a:r>
              <a:rPr lang="en-US" sz="3600" dirty="0" err="1"/>
              <a:t>nơi</a:t>
            </a:r>
            <a:r>
              <a:rPr lang="en-US" sz="3600" dirty="0"/>
              <a:t> </a:t>
            </a:r>
            <a:r>
              <a:rPr lang="en-US" sz="3600" dirty="0" err="1"/>
              <a:t>kia</a:t>
            </a:r>
            <a:r>
              <a:rPr lang="en-US" sz="3600" dirty="0"/>
              <a:t> </a:t>
            </a:r>
            <a:r>
              <a:rPr lang="en-US" sz="3600" dirty="0" err="1"/>
              <a:t>giống</a:t>
            </a:r>
            <a:r>
              <a:rPr lang="en-US" sz="3600" dirty="0"/>
              <a:t> </a:t>
            </a:r>
            <a:r>
              <a:rPr lang="en-US" sz="3600" dirty="0" err="1"/>
              <a:t>như</a:t>
            </a:r>
            <a:r>
              <a:rPr lang="en-US" sz="3600" dirty="0"/>
              <a:t> </a:t>
            </a:r>
            <a:r>
              <a:rPr lang="en-US" sz="3600" dirty="0" err="1"/>
              <a:t>sa</a:t>
            </a:r>
            <a:r>
              <a:rPr lang="en-US" sz="3600" dirty="0"/>
              <a:t> </a:t>
            </a:r>
            <a:r>
              <a:rPr lang="en-US" sz="3600" dirty="0" err="1" smtClean="0"/>
              <a:t>bồi</a:t>
            </a:r>
            <a:endParaRPr kumimoji="0" lang="zh-TW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堅固</a:t>
            </a:r>
            <a:r>
              <a:rPr lang="zh-TW" altLang="en-US" sz="3600" dirty="0" smtClean="0"/>
              <a:t>磐石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sz="3200" dirty="0" err="1"/>
              <a:t>Hồn</a:t>
            </a:r>
            <a:r>
              <a:rPr lang="en-US" sz="3200" dirty="0"/>
              <a:t> </a:t>
            </a:r>
            <a:r>
              <a:rPr lang="en-US" sz="3200" dirty="0" err="1"/>
              <a:t>Tôi</a:t>
            </a:r>
            <a:r>
              <a:rPr lang="en-US" sz="3200" dirty="0"/>
              <a:t> </a:t>
            </a:r>
            <a:r>
              <a:rPr lang="en-US" sz="3200" dirty="0" err="1"/>
              <a:t>Chỉ</a:t>
            </a:r>
            <a:r>
              <a:rPr lang="en-US" sz="3200" dirty="0"/>
              <a:t> </a:t>
            </a:r>
            <a:r>
              <a:rPr lang="en-US" sz="3200" dirty="0" err="1"/>
              <a:t>Quyết</a:t>
            </a:r>
            <a:r>
              <a:rPr lang="en-US" sz="3200" dirty="0"/>
              <a:t> Neo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Huyết</a:t>
            </a:r>
            <a:r>
              <a:rPr lang="en-US" sz="3200" dirty="0"/>
              <a:t> </a:t>
            </a:r>
            <a:r>
              <a:rPr lang="en-US" sz="3200" dirty="0" err="1"/>
              <a:t>Giê-xu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3257560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4400" dirty="0"/>
              <a:t>基督寶血奠立聖</a:t>
            </a:r>
            <a:r>
              <a:rPr lang="zh-TW" altLang="en-US" sz="4400" dirty="0" smtClean="0"/>
              <a:t>約</a:t>
            </a:r>
            <a:endParaRPr lang="en-US" altLang="zh-TW" sz="4400" dirty="0" smtClean="0"/>
          </a:p>
          <a:p>
            <a:pPr lvl="0" algn="ctr">
              <a:buNone/>
            </a:pPr>
            <a:r>
              <a:rPr lang="zh-TW" altLang="en-US" sz="4400" dirty="0" smtClean="0"/>
              <a:t>救</a:t>
            </a:r>
            <a:r>
              <a:rPr lang="zh-TW" altLang="en-US" sz="4400" dirty="0"/>
              <a:t>我不受洪流</a:t>
            </a:r>
            <a:r>
              <a:rPr lang="zh-TW" altLang="en-US" sz="4400" dirty="0" smtClean="0"/>
              <a:t>吞滅</a:t>
            </a:r>
            <a:endParaRPr lang="en-US" altLang="zh-TW" sz="4400" dirty="0"/>
          </a:p>
          <a:p>
            <a:pPr lvl="0" algn="ctr">
              <a:buNone/>
            </a:pPr>
            <a:r>
              <a:rPr lang="zh-TW" altLang="en-US" sz="4400" dirty="0" smtClean="0"/>
              <a:t>其他</a:t>
            </a:r>
            <a:r>
              <a:rPr lang="zh-TW" altLang="en-US" sz="4400" dirty="0"/>
              <a:t>倚靠都要</a:t>
            </a:r>
            <a:r>
              <a:rPr lang="zh-TW" altLang="en-US" sz="4400" dirty="0" smtClean="0"/>
              <a:t>失效</a:t>
            </a:r>
            <a:endParaRPr lang="en-US" altLang="zh-TW" sz="4400" dirty="0" smtClean="0"/>
          </a:p>
          <a:p>
            <a:pPr lvl="0" algn="ctr">
              <a:buNone/>
            </a:pPr>
            <a:r>
              <a:rPr lang="zh-TW" altLang="en-US" sz="4400" dirty="0" smtClean="0"/>
              <a:t>救主</a:t>
            </a:r>
            <a:r>
              <a:rPr lang="zh-TW" altLang="en-US" sz="4400" dirty="0"/>
              <a:t>是我</a:t>
            </a:r>
            <a:r>
              <a:rPr lang="zh-TW" altLang="en-US" sz="4400" dirty="0" smtClean="0"/>
              <a:t>居所盼望</a:t>
            </a:r>
            <a:endParaRPr lang="zh-TW" altLang="en-US" sz="4400" dirty="0"/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28596" y="4500570"/>
            <a:ext cx="8229600" cy="21859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ctr"/>
            <a:r>
              <a:rPr lang="en-US" sz="3600" dirty="0" err="1"/>
              <a:t>Nhờ</a:t>
            </a:r>
            <a:r>
              <a:rPr lang="en-US" sz="3600" dirty="0"/>
              <a:t> </a:t>
            </a:r>
            <a:r>
              <a:rPr lang="en-US" sz="3600" dirty="0" err="1"/>
              <a:t>giao</a:t>
            </a:r>
            <a:r>
              <a:rPr lang="en-US" sz="3600" dirty="0"/>
              <a:t> </a:t>
            </a:r>
            <a:r>
              <a:rPr lang="en-US" sz="3600" dirty="0" err="1"/>
              <a:t>ước</a:t>
            </a:r>
            <a:r>
              <a:rPr lang="en-US" sz="3600" dirty="0"/>
              <a:t> </a:t>
            </a:r>
            <a:r>
              <a:rPr lang="en-US" sz="3600" dirty="0" err="1"/>
              <a:t>với</a:t>
            </a:r>
            <a:r>
              <a:rPr lang="en-US" sz="3600" dirty="0"/>
              <a:t> </a:t>
            </a:r>
            <a:r>
              <a:rPr lang="en-US" sz="3600" dirty="0" err="1"/>
              <a:t>huyết</a:t>
            </a:r>
            <a:r>
              <a:rPr lang="en-US" sz="3600" dirty="0"/>
              <a:t> </a:t>
            </a:r>
            <a:r>
              <a:rPr lang="en-US" sz="3600" dirty="0" err="1"/>
              <a:t>báu</a:t>
            </a:r>
            <a:r>
              <a:rPr lang="en-US" sz="3600" dirty="0"/>
              <a:t> </a:t>
            </a:r>
            <a:r>
              <a:rPr lang="en-US" sz="3600" dirty="0" err="1"/>
              <a:t>tuôn</a:t>
            </a:r>
            <a:r>
              <a:rPr lang="en-US" sz="3600" dirty="0"/>
              <a:t> </a:t>
            </a:r>
            <a:r>
              <a:rPr lang="en-US" sz="3600" dirty="0" err="1" smtClean="0"/>
              <a:t>rơi</a:t>
            </a:r>
            <a:r>
              <a:rPr lang="en-US" sz="3600" dirty="0" smtClean="0"/>
              <a:t> </a:t>
            </a:r>
            <a:endParaRPr lang="zh-TW" altLang="en-US" sz="3600" dirty="0"/>
          </a:p>
          <a:p>
            <a:pPr algn="ctr"/>
            <a:r>
              <a:rPr lang="en-US" sz="3600" dirty="0" err="1"/>
              <a:t>Tôi</a:t>
            </a:r>
            <a:r>
              <a:rPr lang="en-US" sz="3600" dirty="0"/>
              <a:t> </a:t>
            </a:r>
            <a:r>
              <a:rPr lang="en-US" sz="3600" dirty="0" err="1"/>
              <a:t>đứng</a:t>
            </a:r>
            <a:r>
              <a:rPr lang="en-US" sz="3600" dirty="0"/>
              <a:t> </a:t>
            </a:r>
            <a:r>
              <a:rPr lang="en-US" sz="3600" dirty="0" err="1"/>
              <a:t>vững</a:t>
            </a:r>
            <a:r>
              <a:rPr lang="en-US" sz="3600" dirty="0"/>
              <a:t> </a:t>
            </a:r>
            <a:r>
              <a:rPr lang="en-US" sz="3600" dirty="0" err="1"/>
              <a:t>giữa</a:t>
            </a:r>
            <a:r>
              <a:rPr lang="en-US" sz="3600" dirty="0"/>
              <a:t> </a:t>
            </a:r>
            <a:r>
              <a:rPr lang="en-US" sz="3600" dirty="0" err="1"/>
              <a:t>cơn</a:t>
            </a:r>
            <a:r>
              <a:rPr lang="en-US" sz="3600" dirty="0"/>
              <a:t> </a:t>
            </a:r>
            <a:r>
              <a:rPr lang="en-US" sz="3600" dirty="0" err="1"/>
              <a:t>ba</a:t>
            </a:r>
            <a:r>
              <a:rPr lang="en-US" sz="3600" dirty="0"/>
              <a:t> </a:t>
            </a:r>
            <a:r>
              <a:rPr lang="en-US" sz="3600" dirty="0" err="1"/>
              <a:t>đào</a:t>
            </a:r>
            <a:r>
              <a:rPr lang="en-US" sz="3600" dirty="0"/>
              <a:t> </a:t>
            </a:r>
            <a:r>
              <a:rPr lang="en-US" sz="3600" dirty="0" err="1" smtClean="0"/>
              <a:t>sôi</a:t>
            </a:r>
            <a:endParaRPr lang="zh-TW" altLang="en-US" sz="3600" dirty="0"/>
          </a:p>
          <a:p>
            <a:pPr algn="ctr"/>
            <a:r>
              <a:rPr lang="en-US" sz="3600" dirty="0" err="1"/>
              <a:t>Trời</a:t>
            </a:r>
            <a:r>
              <a:rPr lang="en-US" sz="3600" dirty="0"/>
              <a:t> </a:t>
            </a:r>
            <a:r>
              <a:rPr lang="en-US" sz="3600" dirty="0" err="1"/>
              <a:t>kia</a:t>
            </a:r>
            <a:r>
              <a:rPr lang="en-US" sz="3600" dirty="0"/>
              <a:t> </a:t>
            </a:r>
            <a:r>
              <a:rPr lang="en-US" sz="3600" dirty="0" err="1"/>
              <a:t>tuy</a:t>
            </a:r>
            <a:r>
              <a:rPr lang="en-US" sz="3600" dirty="0"/>
              <a:t> </a:t>
            </a:r>
            <a:r>
              <a:rPr lang="en-US" sz="3600" dirty="0" err="1"/>
              <a:t>cuốn</a:t>
            </a:r>
            <a:r>
              <a:rPr lang="en-US" sz="3600" dirty="0"/>
              <a:t>, </a:t>
            </a:r>
            <a:r>
              <a:rPr lang="en-US" sz="3600" dirty="0" err="1"/>
              <a:t>đất</a:t>
            </a:r>
            <a:r>
              <a:rPr lang="en-US" sz="3600" dirty="0"/>
              <a:t> </a:t>
            </a:r>
            <a:r>
              <a:rPr lang="en-US" sz="3600" dirty="0" err="1"/>
              <a:t>kia</a:t>
            </a:r>
            <a:r>
              <a:rPr lang="en-US" sz="3600" dirty="0"/>
              <a:t> </a:t>
            </a:r>
            <a:r>
              <a:rPr lang="en-US" sz="3600" dirty="0" err="1"/>
              <a:t>tiêu</a:t>
            </a:r>
            <a:r>
              <a:rPr lang="en-US" sz="3600" dirty="0"/>
              <a:t> </a:t>
            </a:r>
            <a:r>
              <a:rPr lang="en-US" sz="3600" dirty="0" smtClean="0"/>
              <a:t>tan</a:t>
            </a:r>
            <a:endParaRPr lang="zh-TW" altLang="en-US" sz="3600" dirty="0"/>
          </a:p>
          <a:p>
            <a:pPr algn="ctr"/>
            <a:r>
              <a:rPr lang="en-US" sz="3600" dirty="0" err="1"/>
              <a:t>Tôi</a:t>
            </a:r>
            <a:r>
              <a:rPr lang="en-US" sz="3600" dirty="0"/>
              <a:t> </a:t>
            </a:r>
            <a:r>
              <a:rPr lang="en-US" sz="3600" dirty="0" err="1"/>
              <a:t>núp</a:t>
            </a:r>
            <a:r>
              <a:rPr lang="en-US" sz="3600" dirty="0"/>
              <a:t> </a:t>
            </a:r>
            <a:r>
              <a:rPr lang="en-US" sz="3600" dirty="0" err="1"/>
              <a:t>bóng</a:t>
            </a:r>
            <a:r>
              <a:rPr lang="en-US" sz="3600" dirty="0"/>
              <a:t> </a:t>
            </a:r>
            <a:r>
              <a:rPr lang="en-US" sz="3600" dirty="0" err="1"/>
              <a:t>Chúa</a:t>
            </a:r>
            <a:r>
              <a:rPr lang="en-US" sz="3600" dirty="0"/>
              <a:t> </a:t>
            </a:r>
            <a:r>
              <a:rPr lang="en-US" sz="3600" dirty="0" err="1"/>
              <a:t>luôn</a:t>
            </a:r>
            <a:r>
              <a:rPr lang="en-US" sz="3600" dirty="0"/>
              <a:t> </a:t>
            </a:r>
            <a:r>
              <a:rPr lang="en-US" sz="3600" dirty="0" err="1"/>
              <a:t>luôn</a:t>
            </a:r>
            <a:r>
              <a:rPr lang="en-US" sz="3600" dirty="0"/>
              <a:t> </a:t>
            </a:r>
            <a:r>
              <a:rPr lang="en-US" sz="3600" dirty="0" err="1"/>
              <a:t>bình</a:t>
            </a:r>
            <a:r>
              <a:rPr lang="en-US" sz="3600" dirty="0"/>
              <a:t> </a:t>
            </a:r>
            <a:r>
              <a:rPr lang="en-US" sz="3600" dirty="0" smtClean="0"/>
              <a:t>an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堅固</a:t>
            </a:r>
            <a:r>
              <a:rPr lang="zh-TW" altLang="en-US" sz="3600" dirty="0" smtClean="0"/>
              <a:t>磐石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sz="3200" dirty="0" err="1"/>
              <a:t>Hồn</a:t>
            </a:r>
            <a:r>
              <a:rPr lang="en-US" sz="3200" dirty="0"/>
              <a:t> </a:t>
            </a:r>
            <a:r>
              <a:rPr lang="en-US" sz="3200" dirty="0" err="1"/>
              <a:t>Tôi</a:t>
            </a:r>
            <a:r>
              <a:rPr lang="en-US" sz="3200" dirty="0"/>
              <a:t> </a:t>
            </a:r>
            <a:r>
              <a:rPr lang="en-US" sz="3200" dirty="0" err="1"/>
              <a:t>Chỉ</a:t>
            </a:r>
            <a:r>
              <a:rPr lang="en-US" sz="3200" dirty="0"/>
              <a:t> </a:t>
            </a:r>
            <a:r>
              <a:rPr lang="en-US" sz="3200" dirty="0" err="1"/>
              <a:t>Quyết</a:t>
            </a:r>
            <a:r>
              <a:rPr lang="en-US" sz="3200" dirty="0"/>
              <a:t> Neo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Huyết</a:t>
            </a:r>
            <a:r>
              <a:rPr lang="en-US" sz="3200" dirty="0"/>
              <a:t> </a:t>
            </a:r>
            <a:r>
              <a:rPr lang="en-US" sz="3200" dirty="0" err="1"/>
              <a:t>Giê-xu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3257560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4400" dirty="0"/>
              <a:t>立在基督堅固</a:t>
            </a:r>
            <a:r>
              <a:rPr lang="zh-TW" altLang="en-US" sz="4400" dirty="0" smtClean="0"/>
              <a:t>磐石</a:t>
            </a:r>
            <a:endParaRPr lang="en-US" altLang="zh-TW" sz="4400" dirty="0" smtClean="0"/>
          </a:p>
          <a:p>
            <a:pPr lvl="0" algn="ctr">
              <a:buNone/>
            </a:pPr>
            <a:r>
              <a:rPr lang="zh-TW" altLang="en-US" sz="4400" dirty="0" smtClean="0"/>
              <a:t>其餘</a:t>
            </a:r>
            <a:r>
              <a:rPr lang="zh-TW" altLang="en-US" sz="4400" dirty="0"/>
              <a:t>根基全是</a:t>
            </a:r>
            <a:r>
              <a:rPr lang="zh-TW" altLang="en-US" sz="4400" dirty="0" smtClean="0"/>
              <a:t>沙土</a:t>
            </a:r>
            <a:endParaRPr lang="en-US" altLang="zh-TW" sz="4400" dirty="0" smtClean="0"/>
          </a:p>
          <a:p>
            <a:pPr lvl="0" algn="ctr">
              <a:buNone/>
            </a:pPr>
            <a:r>
              <a:rPr lang="zh-TW" altLang="en-US" sz="4400" dirty="0" smtClean="0"/>
              <a:t>其餘</a:t>
            </a:r>
            <a:r>
              <a:rPr lang="zh-TW" altLang="en-US" sz="4400" dirty="0"/>
              <a:t>根基全是</a:t>
            </a:r>
            <a:r>
              <a:rPr lang="zh-TW" altLang="en-US" sz="4400" dirty="0" smtClean="0"/>
              <a:t>沙土</a:t>
            </a:r>
            <a:endParaRPr lang="zh-TW" altLang="en-US" sz="4400" dirty="0"/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28596" y="4500570"/>
            <a:ext cx="8229600" cy="2185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 err="1"/>
              <a:t>Nương</a:t>
            </a:r>
            <a:r>
              <a:rPr lang="en-US" sz="3600" dirty="0"/>
              <a:t> </a:t>
            </a:r>
            <a:r>
              <a:rPr lang="en-US" sz="3600" dirty="0" err="1"/>
              <a:t>trên</a:t>
            </a:r>
            <a:r>
              <a:rPr lang="en-US" sz="3600" dirty="0"/>
              <a:t> </a:t>
            </a:r>
            <a:r>
              <a:rPr lang="en-US" sz="3600" dirty="0" err="1"/>
              <a:t>Giê-xu</a:t>
            </a:r>
            <a:r>
              <a:rPr lang="en-US" sz="3600" dirty="0"/>
              <a:t> </a:t>
            </a:r>
            <a:r>
              <a:rPr lang="en-US" sz="3600" dirty="0" err="1"/>
              <a:t>như</a:t>
            </a:r>
            <a:r>
              <a:rPr lang="en-US" sz="3600" dirty="0"/>
              <a:t> </a:t>
            </a:r>
            <a:r>
              <a:rPr lang="en-US" sz="3600" dirty="0" err="1"/>
              <a:t>tảng</a:t>
            </a:r>
            <a:r>
              <a:rPr lang="en-US" sz="3600" dirty="0"/>
              <a:t> </a:t>
            </a:r>
            <a:r>
              <a:rPr lang="en-US" sz="3600" dirty="0" err="1"/>
              <a:t>đá</a:t>
            </a:r>
            <a:r>
              <a:rPr lang="en-US" sz="3600" dirty="0"/>
              <a:t> </a:t>
            </a:r>
            <a:r>
              <a:rPr lang="en-US" sz="3600" dirty="0" err="1" smtClean="0"/>
              <a:t>khối</a:t>
            </a:r>
            <a:endParaRPr lang="en-US" sz="3600" dirty="0" smtClean="0"/>
          </a:p>
          <a:p>
            <a:pPr algn="ctr"/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/>
              <a:t>chỗ</a:t>
            </a:r>
            <a:r>
              <a:rPr lang="en-US" sz="3600" dirty="0"/>
              <a:t> </a:t>
            </a:r>
            <a:r>
              <a:rPr lang="en-US" sz="3600" dirty="0" err="1"/>
              <a:t>đứng</a:t>
            </a:r>
            <a:r>
              <a:rPr lang="en-US" sz="3600" dirty="0"/>
              <a:t> </a:t>
            </a:r>
            <a:r>
              <a:rPr lang="en-US" sz="3600" dirty="0" err="1"/>
              <a:t>khác</a:t>
            </a:r>
            <a:r>
              <a:rPr lang="en-US" sz="3600" dirty="0"/>
              <a:t> </a:t>
            </a:r>
            <a:r>
              <a:rPr lang="en-US" sz="3600" dirty="0" err="1"/>
              <a:t>dường</a:t>
            </a:r>
            <a:r>
              <a:rPr lang="en-US" sz="3600" dirty="0"/>
              <a:t> </a:t>
            </a:r>
            <a:r>
              <a:rPr lang="en-US" sz="3600" dirty="0" err="1"/>
              <a:t>cát</a:t>
            </a:r>
            <a:r>
              <a:rPr lang="en-US" sz="3600" dirty="0"/>
              <a:t> </a:t>
            </a:r>
            <a:r>
              <a:rPr lang="en-US" sz="3600" dirty="0" err="1"/>
              <a:t>lún</a:t>
            </a:r>
            <a:r>
              <a:rPr lang="en-US" sz="3600" dirty="0"/>
              <a:t> </a:t>
            </a:r>
            <a:r>
              <a:rPr lang="en-US" sz="3600" dirty="0" err="1" smtClean="0"/>
              <a:t>thôi</a:t>
            </a:r>
            <a:r>
              <a:rPr lang="en-US" sz="3600" dirty="0" smtClean="0"/>
              <a:t> </a:t>
            </a:r>
          </a:p>
          <a:p>
            <a:pPr algn="ctr"/>
            <a:r>
              <a:rPr lang="en-US" sz="3600" dirty="0" err="1" smtClean="0"/>
              <a:t>Thật</a:t>
            </a:r>
            <a:r>
              <a:rPr lang="en-US" sz="3600" dirty="0" smtClean="0"/>
              <a:t> </a:t>
            </a:r>
            <a:r>
              <a:rPr lang="en-US" sz="3600" dirty="0" err="1"/>
              <a:t>bao</a:t>
            </a:r>
            <a:r>
              <a:rPr lang="en-US" sz="3600" dirty="0"/>
              <a:t> </a:t>
            </a:r>
            <a:r>
              <a:rPr lang="en-US" sz="3600" dirty="0" err="1"/>
              <a:t>nơi</a:t>
            </a:r>
            <a:r>
              <a:rPr lang="en-US" sz="3600" dirty="0"/>
              <a:t> </a:t>
            </a:r>
            <a:r>
              <a:rPr lang="en-US" sz="3600" dirty="0" err="1"/>
              <a:t>kia</a:t>
            </a:r>
            <a:r>
              <a:rPr lang="en-US" sz="3600" dirty="0"/>
              <a:t> </a:t>
            </a:r>
            <a:r>
              <a:rPr lang="en-US" sz="3600" dirty="0" err="1"/>
              <a:t>giống</a:t>
            </a:r>
            <a:r>
              <a:rPr lang="en-US" sz="3600" dirty="0"/>
              <a:t> </a:t>
            </a:r>
            <a:r>
              <a:rPr lang="en-US" sz="3600" dirty="0" err="1"/>
              <a:t>như</a:t>
            </a:r>
            <a:r>
              <a:rPr lang="en-US" sz="3600" dirty="0"/>
              <a:t> </a:t>
            </a:r>
            <a:r>
              <a:rPr lang="en-US" sz="3600" dirty="0" err="1"/>
              <a:t>sa</a:t>
            </a:r>
            <a:r>
              <a:rPr lang="en-US" sz="3600" dirty="0"/>
              <a:t> </a:t>
            </a:r>
            <a:r>
              <a:rPr lang="en-US" sz="3600" dirty="0" err="1" smtClean="0"/>
              <a:t>bồi</a:t>
            </a:r>
            <a:endParaRPr kumimoji="0" lang="zh-TW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堅固</a:t>
            </a:r>
            <a:r>
              <a:rPr lang="zh-TW" altLang="en-US" sz="3600" dirty="0" smtClean="0"/>
              <a:t>磐石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sz="3200" dirty="0" err="1"/>
              <a:t>Hồn</a:t>
            </a:r>
            <a:r>
              <a:rPr lang="en-US" sz="3200" dirty="0"/>
              <a:t> </a:t>
            </a:r>
            <a:r>
              <a:rPr lang="en-US" sz="3200" dirty="0" err="1"/>
              <a:t>Tôi</a:t>
            </a:r>
            <a:r>
              <a:rPr lang="en-US" sz="3200" dirty="0"/>
              <a:t> </a:t>
            </a:r>
            <a:r>
              <a:rPr lang="en-US" sz="3200" dirty="0" err="1"/>
              <a:t>Chỉ</a:t>
            </a:r>
            <a:r>
              <a:rPr lang="en-US" sz="3200" dirty="0"/>
              <a:t> </a:t>
            </a:r>
            <a:r>
              <a:rPr lang="en-US" sz="3200" dirty="0" err="1"/>
              <a:t>Quyết</a:t>
            </a:r>
            <a:r>
              <a:rPr lang="en-US" sz="3200" dirty="0"/>
              <a:t> Neo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Huyết</a:t>
            </a:r>
            <a:r>
              <a:rPr lang="en-US" sz="3200" dirty="0"/>
              <a:t> </a:t>
            </a:r>
            <a:r>
              <a:rPr lang="en-US" sz="3200" dirty="0" err="1"/>
              <a:t>Giê-xu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3257560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4400" dirty="0"/>
              <a:t>立在基督堅固</a:t>
            </a:r>
            <a:r>
              <a:rPr lang="zh-TW" altLang="en-US" sz="4400" dirty="0" smtClean="0"/>
              <a:t>磐石</a:t>
            </a:r>
            <a:endParaRPr lang="en-US" altLang="zh-TW" sz="4400" dirty="0" smtClean="0"/>
          </a:p>
          <a:p>
            <a:pPr lvl="0" algn="ctr">
              <a:buNone/>
            </a:pPr>
            <a:r>
              <a:rPr lang="zh-TW" altLang="en-US" sz="4400" dirty="0" smtClean="0"/>
              <a:t>其餘</a:t>
            </a:r>
            <a:r>
              <a:rPr lang="zh-TW" altLang="en-US" sz="4400" dirty="0"/>
              <a:t>根基全是</a:t>
            </a:r>
            <a:r>
              <a:rPr lang="zh-TW" altLang="en-US" sz="4400" dirty="0" smtClean="0"/>
              <a:t>沙土</a:t>
            </a:r>
            <a:endParaRPr lang="en-US" altLang="zh-TW" sz="4400" dirty="0" smtClean="0"/>
          </a:p>
          <a:p>
            <a:pPr lvl="0" algn="ctr">
              <a:buNone/>
            </a:pPr>
            <a:r>
              <a:rPr lang="zh-TW" altLang="en-US" sz="4400" dirty="0" smtClean="0"/>
              <a:t>其餘</a:t>
            </a:r>
            <a:r>
              <a:rPr lang="zh-TW" altLang="en-US" sz="4400" dirty="0"/>
              <a:t>根基全是</a:t>
            </a:r>
            <a:r>
              <a:rPr lang="zh-TW" altLang="en-US" sz="4400" dirty="0" smtClean="0"/>
              <a:t>沙土</a:t>
            </a:r>
            <a:endParaRPr lang="zh-TW" altLang="en-US" sz="4400" dirty="0"/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28596" y="4500570"/>
            <a:ext cx="8229600" cy="2185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 err="1"/>
              <a:t>Nương</a:t>
            </a:r>
            <a:r>
              <a:rPr lang="en-US" sz="3600" dirty="0"/>
              <a:t> </a:t>
            </a:r>
            <a:r>
              <a:rPr lang="en-US" sz="3600" dirty="0" err="1"/>
              <a:t>trên</a:t>
            </a:r>
            <a:r>
              <a:rPr lang="en-US" sz="3600" dirty="0"/>
              <a:t> </a:t>
            </a:r>
            <a:r>
              <a:rPr lang="en-US" sz="3600" dirty="0" err="1"/>
              <a:t>Giê-xu</a:t>
            </a:r>
            <a:r>
              <a:rPr lang="en-US" sz="3600" dirty="0"/>
              <a:t> </a:t>
            </a:r>
            <a:r>
              <a:rPr lang="en-US" sz="3600" dirty="0" err="1"/>
              <a:t>như</a:t>
            </a:r>
            <a:r>
              <a:rPr lang="en-US" sz="3600" dirty="0"/>
              <a:t> </a:t>
            </a:r>
            <a:r>
              <a:rPr lang="en-US" sz="3600" dirty="0" err="1"/>
              <a:t>tảng</a:t>
            </a:r>
            <a:r>
              <a:rPr lang="en-US" sz="3600" dirty="0"/>
              <a:t> </a:t>
            </a:r>
            <a:r>
              <a:rPr lang="en-US" sz="3600" dirty="0" err="1"/>
              <a:t>đá</a:t>
            </a:r>
            <a:r>
              <a:rPr lang="en-US" sz="3600" dirty="0"/>
              <a:t> </a:t>
            </a:r>
            <a:r>
              <a:rPr lang="en-US" sz="3600" dirty="0" err="1" smtClean="0"/>
              <a:t>khối</a:t>
            </a:r>
            <a:endParaRPr lang="en-US" sz="3600" dirty="0" smtClean="0"/>
          </a:p>
          <a:p>
            <a:pPr algn="ctr"/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/>
              <a:t>chỗ</a:t>
            </a:r>
            <a:r>
              <a:rPr lang="en-US" sz="3600" dirty="0"/>
              <a:t> </a:t>
            </a:r>
            <a:r>
              <a:rPr lang="en-US" sz="3600" dirty="0" err="1"/>
              <a:t>đứng</a:t>
            </a:r>
            <a:r>
              <a:rPr lang="en-US" sz="3600" dirty="0"/>
              <a:t> </a:t>
            </a:r>
            <a:r>
              <a:rPr lang="en-US" sz="3600" dirty="0" err="1"/>
              <a:t>khác</a:t>
            </a:r>
            <a:r>
              <a:rPr lang="en-US" sz="3600" dirty="0"/>
              <a:t> </a:t>
            </a:r>
            <a:r>
              <a:rPr lang="en-US" sz="3600" dirty="0" err="1"/>
              <a:t>dường</a:t>
            </a:r>
            <a:r>
              <a:rPr lang="en-US" sz="3600" dirty="0"/>
              <a:t> </a:t>
            </a:r>
            <a:r>
              <a:rPr lang="en-US" sz="3600" dirty="0" err="1"/>
              <a:t>cát</a:t>
            </a:r>
            <a:r>
              <a:rPr lang="en-US" sz="3600" dirty="0"/>
              <a:t> </a:t>
            </a:r>
            <a:r>
              <a:rPr lang="en-US" sz="3600" dirty="0" err="1"/>
              <a:t>lún</a:t>
            </a:r>
            <a:r>
              <a:rPr lang="en-US" sz="3600" dirty="0"/>
              <a:t> </a:t>
            </a:r>
            <a:r>
              <a:rPr lang="en-US" sz="3600" dirty="0" err="1" smtClean="0"/>
              <a:t>thôi</a:t>
            </a:r>
            <a:r>
              <a:rPr lang="en-US" sz="3600" dirty="0" smtClean="0"/>
              <a:t> </a:t>
            </a:r>
          </a:p>
          <a:p>
            <a:pPr algn="ctr"/>
            <a:r>
              <a:rPr lang="en-US" sz="3600" dirty="0" err="1" smtClean="0"/>
              <a:t>Thật</a:t>
            </a:r>
            <a:r>
              <a:rPr lang="en-US" sz="3600" dirty="0" smtClean="0"/>
              <a:t> </a:t>
            </a:r>
            <a:r>
              <a:rPr lang="en-US" sz="3600" dirty="0" err="1"/>
              <a:t>bao</a:t>
            </a:r>
            <a:r>
              <a:rPr lang="en-US" sz="3600" dirty="0"/>
              <a:t> </a:t>
            </a:r>
            <a:r>
              <a:rPr lang="en-US" sz="3600" dirty="0" err="1"/>
              <a:t>nơi</a:t>
            </a:r>
            <a:r>
              <a:rPr lang="en-US" sz="3600" dirty="0"/>
              <a:t> </a:t>
            </a:r>
            <a:r>
              <a:rPr lang="en-US" sz="3600" dirty="0" err="1"/>
              <a:t>kia</a:t>
            </a:r>
            <a:r>
              <a:rPr lang="en-US" sz="3600" dirty="0"/>
              <a:t> </a:t>
            </a:r>
            <a:r>
              <a:rPr lang="en-US" sz="3600" dirty="0" err="1"/>
              <a:t>giống</a:t>
            </a:r>
            <a:r>
              <a:rPr lang="en-US" sz="3600" dirty="0"/>
              <a:t> </a:t>
            </a:r>
            <a:r>
              <a:rPr lang="en-US" sz="3600" dirty="0" err="1"/>
              <a:t>như</a:t>
            </a:r>
            <a:r>
              <a:rPr lang="en-US" sz="3600" dirty="0"/>
              <a:t> </a:t>
            </a:r>
            <a:r>
              <a:rPr lang="en-US" sz="3600" dirty="0" err="1"/>
              <a:t>sa</a:t>
            </a:r>
            <a:r>
              <a:rPr lang="en-US" sz="3600" dirty="0"/>
              <a:t> </a:t>
            </a:r>
            <a:r>
              <a:rPr lang="en-US" sz="3600" dirty="0" err="1" smtClean="0"/>
              <a:t>bồi</a:t>
            </a:r>
            <a:endParaRPr kumimoji="0" lang="zh-TW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堅固</a:t>
            </a:r>
            <a:r>
              <a:rPr lang="zh-TW" altLang="en-US" sz="3600" dirty="0" smtClean="0"/>
              <a:t>磐石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sz="3200" dirty="0" err="1"/>
              <a:t>Hồn</a:t>
            </a:r>
            <a:r>
              <a:rPr lang="en-US" sz="3200" dirty="0"/>
              <a:t> </a:t>
            </a:r>
            <a:r>
              <a:rPr lang="en-US" sz="3200" dirty="0" err="1"/>
              <a:t>Tôi</a:t>
            </a:r>
            <a:r>
              <a:rPr lang="en-US" sz="3200" dirty="0"/>
              <a:t> </a:t>
            </a:r>
            <a:r>
              <a:rPr lang="en-US" sz="3200" dirty="0" err="1"/>
              <a:t>Chỉ</a:t>
            </a:r>
            <a:r>
              <a:rPr lang="en-US" sz="3200" dirty="0"/>
              <a:t> </a:t>
            </a:r>
            <a:r>
              <a:rPr lang="en-US" sz="3200" dirty="0" err="1"/>
              <a:t>Quyết</a:t>
            </a:r>
            <a:r>
              <a:rPr lang="en-US" sz="3200" dirty="0"/>
              <a:t> Neo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Huyết</a:t>
            </a:r>
            <a:r>
              <a:rPr lang="en-US" sz="3200" dirty="0"/>
              <a:t> </a:t>
            </a:r>
            <a:r>
              <a:rPr lang="en-US" sz="3200" dirty="0" err="1"/>
              <a:t>Giê-xu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3257560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4400" dirty="0"/>
              <a:t>立在基督堅固</a:t>
            </a:r>
            <a:r>
              <a:rPr lang="zh-TW" altLang="en-US" sz="4400" dirty="0" smtClean="0"/>
              <a:t>磐石</a:t>
            </a:r>
            <a:endParaRPr lang="en-US" altLang="zh-TW" sz="4400" dirty="0" smtClean="0"/>
          </a:p>
          <a:p>
            <a:pPr lvl="0" algn="ctr">
              <a:buNone/>
            </a:pPr>
            <a:r>
              <a:rPr lang="zh-TW" altLang="en-US" sz="4400" dirty="0" smtClean="0"/>
              <a:t>其餘</a:t>
            </a:r>
            <a:r>
              <a:rPr lang="zh-TW" altLang="en-US" sz="4400" dirty="0"/>
              <a:t>根基全是</a:t>
            </a:r>
            <a:r>
              <a:rPr lang="zh-TW" altLang="en-US" sz="4400" dirty="0" smtClean="0"/>
              <a:t>沙土</a:t>
            </a:r>
            <a:endParaRPr lang="en-US" altLang="zh-TW" sz="4400" dirty="0" smtClean="0"/>
          </a:p>
          <a:p>
            <a:pPr lvl="0" algn="ctr">
              <a:buNone/>
            </a:pPr>
            <a:r>
              <a:rPr lang="zh-TW" altLang="en-US" sz="4400" dirty="0" smtClean="0"/>
              <a:t>其餘</a:t>
            </a:r>
            <a:r>
              <a:rPr lang="zh-TW" altLang="en-US" sz="4400" dirty="0"/>
              <a:t>根基全是</a:t>
            </a:r>
            <a:r>
              <a:rPr lang="zh-TW" altLang="en-US" sz="4400" dirty="0" smtClean="0"/>
              <a:t>沙土</a:t>
            </a:r>
            <a:endParaRPr lang="zh-TW" altLang="en-US" sz="4400" dirty="0"/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28596" y="4500570"/>
            <a:ext cx="8229600" cy="2185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 err="1"/>
              <a:t>Nương</a:t>
            </a:r>
            <a:r>
              <a:rPr lang="en-US" sz="3600" dirty="0"/>
              <a:t> </a:t>
            </a:r>
            <a:r>
              <a:rPr lang="en-US" sz="3600" dirty="0" err="1"/>
              <a:t>trên</a:t>
            </a:r>
            <a:r>
              <a:rPr lang="en-US" sz="3600" dirty="0"/>
              <a:t> </a:t>
            </a:r>
            <a:r>
              <a:rPr lang="en-US" sz="3600" dirty="0" err="1"/>
              <a:t>Giê-xu</a:t>
            </a:r>
            <a:r>
              <a:rPr lang="en-US" sz="3600" dirty="0"/>
              <a:t> </a:t>
            </a:r>
            <a:r>
              <a:rPr lang="en-US" sz="3600" dirty="0" err="1"/>
              <a:t>như</a:t>
            </a:r>
            <a:r>
              <a:rPr lang="en-US" sz="3600" dirty="0"/>
              <a:t> </a:t>
            </a:r>
            <a:r>
              <a:rPr lang="en-US" sz="3600" dirty="0" err="1"/>
              <a:t>tảng</a:t>
            </a:r>
            <a:r>
              <a:rPr lang="en-US" sz="3600" dirty="0"/>
              <a:t> </a:t>
            </a:r>
            <a:r>
              <a:rPr lang="en-US" sz="3600" dirty="0" err="1"/>
              <a:t>đá</a:t>
            </a:r>
            <a:r>
              <a:rPr lang="en-US" sz="3600" dirty="0"/>
              <a:t> </a:t>
            </a:r>
            <a:r>
              <a:rPr lang="en-US" sz="3600" dirty="0" err="1" smtClean="0"/>
              <a:t>khối</a:t>
            </a:r>
            <a:endParaRPr lang="en-US" sz="3600" dirty="0" smtClean="0"/>
          </a:p>
          <a:p>
            <a:pPr algn="ctr"/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/>
              <a:t>chỗ</a:t>
            </a:r>
            <a:r>
              <a:rPr lang="en-US" sz="3600" dirty="0"/>
              <a:t> </a:t>
            </a:r>
            <a:r>
              <a:rPr lang="en-US" sz="3600" dirty="0" err="1"/>
              <a:t>đứng</a:t>
            </a:r>
            <a:r>
              <a:rPr lang="en-US" sz="3600" dirty="0"/>
              <a:t> </a:t>
            </a:r>
            <a:r>
              <a:rPr lang="en-US" sz="3600" dirty="0" err="1"/>
              <a:t>khác</a:t>
            </a:r>
            <a:r>
              <a:rPr lang="en-US" sz="3600" dirty="0"/>
              <a:t> </a:t>
            </a:r>
            <a:r>
              <a:rPr lang="en-US" sz="3600" dirty="0" err="1"/>
              <a:t>dường</a:t>
            </a:r>
            <a:r>
              <a:rPr lang="en-US" sz="3600" dirty="0"/>
              <a:t> </a:t>
            </a:r>
            <a:r>
              <a:rPr lang="en-US" sz="3600" dirty="0" err="1"/>
              <a:t>cát</a:t>
            </a:r>
            <a:r>
              <a:rPr lang="en-US" sz="3600" dirty="0"/>
              <a:t> </a:t>
            </a:r>
            <a:r>
              <a:rPr lang="en-US" sz="3600" dirty="0" err="1"/>
              <a:t>lún</a:t>
            </a:r>
            <a:r>
              <a:rPr lang="en-US" sz="3600" dirty="0"/>
              <a:t> </a:t>
            </a:r>
            <a:r>
              <a:rPr lang="en-US" sz="3600" dirty="0" err="1" smtClean="0"/>
              <a:t>thôi</a:t>
            </a:r>
            <a:r>
              <a:rPr lang="en-US" sz="3600" dirty="0" smtClean="0"/>
              <a:t> </a:t>
            </a:r>
          </a:p>
          <a:p>
            <a:pPr algn="ctr"/>
            <a:r>
              <a:rPr lang="en-US" sz="3600" dirty="0" err="1" smtClean="0"/>
              <a:t>Thật</a:t>
            </a:r>
            <a:r>
              <a:rPr lang="en-US" sz="3600" dirty="0" smtClean="0"/>
              <a:t> </a:t>
            </a:r>
            <a:r>
              <a:rPr lang="en-US" sz="3600" dirty="0" err="1"/>
              <a:t>bao</a:t>
            </a:r>
            <a:r>
              <a:rPr lang="en-US" sz="3600" dirty="0"/>
              <a:t> </a:t>
            </a:r>
            <a:r>
              <a:rPr lang="en-US" sz="3600" dirty="0" err="1"/>
              <a:t>nơi</a:t>
            </a:r>
            <a:r>
              <a:rPr lang="en-US" sz="3600" dirty="0"/>
              <a:t> </a:t>
            </a:r>
            <a:r>
              <a:rPr lang="en-US" sz="3600" dirty="0" err="1"/>
              <a:t>kia</a:t>
            </a:r>
            <a:r>
              <a:rPr lang="en-US" sz="3600" dirty="0"/>
              <a:t> </a:t>
            </a:r>
            <a:r>
              <a:rPr lang="en-US" sz="3600" dirty="0" err="1"/>
              <a:t>giống</a:t>
            </a:r>
            <a:r>
              <a:rPr lang="en-US" sz="3600" dirty="0"/>
              <a:t> </a:t>
            </a:r>
            <a:r>
              <a:rPr lang="en-US" sz="3600" dirty="0" err="1"/>
              <a:t>như</a:t>
            </a:r>
            <a:r>
              <a:rPr lang="en-US" sz="3600" dirty="0"/>
              <a:t> </a:t>
            </a:r>
            <a:r>
              <a:rPr lang="en-US" sz="3600" dirty="0" err="1"/>
              <a:t>sa</a:t>
            </a:r>
            <a:r>
              <a:rPr lang="en-US" sz="3600" dirty="0"/>
              <a:t> </a:t>
            </a:r>
            <a:r>
              <a:rPr lang="en-US" sz="3600" dirty="0" err="1" smtClean="0"/>
              <a:t>bồi</a:t>
            </a:r>
            <a:endParaRPr kumimoji="0" lang="zh-TW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</TotalTime>
  <Words>374</Words>
  <Application>Microsoft Office PowerPoint</Application>
  <PresentationFormat>如螢幕大小 (4:3)</PresentationFormat>
  <Paragraphs>62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</vt:lpstr>
      <vt:lpstr>堅固磐石 Hồn Tôi Chỉ Quyết Neo Trong Huyết Giê-xu</vt:lpstr>
      <vt:lpstr>堅固磐石 Hồn Tôi Chỉ Quyết Neo Trong Huyết Giê-xu</vt:lpstr>
      <vt:lpstr>堅固磐石 Hồn Tôi Chỉ Quyết Neo Trong Huyết Giê-xu</vt:lpstr>
      <vt:lpstr>堅固磐石 Hồn Tôi Chỉ Quyết Neo Trong Huyết Giê-xu</vt:lpstr>
      <vt:lpstr>堅固磐石 Hồn Tôi Chỉ Quyết Neo Trong Huyết Giê-xu</vt:lpstr>
      <vt:lpstr>堅固磐石 Hồn Tôi Chỉ Quyết Neo Trong Huyết Giê-xu</vt:lpstr>
      <vt:lpstr>堅固磐石 Hồn Tôi Chỉ Quyết Neo Trong Huyết Giê-xu</vt:lpstr>
      <vt:lpstr>堅固磐石 Hồn Tôi Chỉ Quyết Neo Trong Huyết Giê-xu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堅固磐石 Hồn Tôi Chỉ Quyết Neo Trong Huyết Giê-xu</dc:title>
  <dc:creator>DAIDUONG</dc:creator>
  <cp:lastModifiedBy>DAIDUONG</cp:lastModifiedBy>
  <cp:revision>1</cp:revision>
  <dcterms:created xsi:type="dcterms:W3CDTF">2013-04-18T09:49:08Z</dcterms:created>
  <dcterms:modified xsi:type="dcterms:W3CDTF">2013-04-18T09:57:24Z</dcterms:modified>
</cp:coreProperties>
</file>