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E684-A390-4C72-A33D-10FE3C30DA24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96F1-218E-424A-A663-3C8012FE1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E684-A390-4C72-A33D-10FE3C30DA24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96F1-218E-424A-A663-3C8012FE1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E684-A390-4C72-A33D-10FE3C30DA24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96F1-218E-424A-A663-3C8012FE1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E684-A390-4C72-A33D-10FE3C30DA24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96F1-218E-424A-A663-3C8012FE1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E684-A390-4C72-A33D-10FE3C30DA24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96F1-218E-424A-A663-3C8012FE1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E684-A390-4C72-A33D-10FE3C30DA24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96F1-218E-424A-A663-3C8012FE1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E684-A390-4C72-A33D-10FE3C30DA24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96F1-218E-424A-A663-3C8012FE1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E684-A390-4C72-A33D-10FE3C30DA24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96F1-218E-424A-A663-3C8012FE1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E684-A390-4C72-A33D-10FE3C30DA24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96F1-218E-424A-A663-3C8012FE1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E684-A390-4C72-A33D-10FE3C30DA24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96F1-218E-424A-A663-3C8012FE1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E684-A390-4C72-A33D-10FE3C30DA24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96F1-218E-424A-A663-3C8012FE1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E684-A390-4C72-A33D-10FE3C30DA24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96F1-218E-424A-A663-3C8012FE106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天使初報聖誕佳音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天使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初報聖誕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佳音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先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向田間貧苦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牧人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牧人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正當看守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羊群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嚴冬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方冷，長夜已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深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天使初報聖誕佳音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歡欣，歡欣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歡欣，歡欣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天國君王今日降生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天使初報聖誕佳音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smtClean="0">
                <a:latin typeface="微軟正黑體" pitchFamily="34" charset="-120"/>
                <a:ea typeface="微軟正黑體" pitchFamily="34" charset="-120"/>
              </a:rPr>
              <a:t>牧人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抬頭見一景星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遠在東方，燦爛晶明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發出奇光，照耀世塵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不分晝夜，光彩永恆</a:t>
            </a:r>
            <a:r>
              <a:rPr lang="zh-TW" altLang="en-US" sz="5400" dirty="0" smtClean="0"/>
              <a:t/>
            </a:r>
            <a:br>
              <a:rPr lang="zh-TW" altLang="en-US" sz="5400" dirty="0" smtClean="0"/>
            </a:b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天使初報聖誕佳音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歡欣，歡欣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歡欣，歡欣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天國君王今日降生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天使初報聖誕佳音</vt:lpstr>
      <vt:lpstr>天使初報聖誕佳音</vt:lpstr>
      <vt:lpstr>天使初報聖誕佳音</vt:lpstr>
      <vt:lpstr>天使初報聖誕佳音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天使初報聖誕佳音</dc:title>
  <dc:creator>DaTang</dc:creator>
  <cp:lastModifiedBy>DaTang</cp:lastModifiedBy>
  <cp:revision>1</cp:revision>
  <dcterms:created xsi:type="dcterms:W3CDTF">2018-12-02T00:21:35Z</dcterms:created>
  <dcterms:modified xsi:type="dcterms:W3CDTF">2018-12-02T00:24:16Z</dcterms:modified>
</cp:coreProperties>
</file>