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9F52-6B60-4C01-BE62-F22035A9CFE0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8F463-66EA-40FB-A24B-0CF5B905C7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聽啊天使唱高聲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知耶穌今降生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上榮光歸於神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上平安人蒙恩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萬國救主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願主居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鬼權勢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全然敗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勝過惡世界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因與天使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列成行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竭力頌讚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新生王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歸真神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天上榮光歸真神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地下平安人蒙恩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世間遠近大小邦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皆當興起共頌揚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督生於伯利恆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天唱地和喜不勝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基督生於伯利恆</a:t>
            </a:r>
            <a:endParaRPr 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基督本為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永生主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使敬拜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齊首俯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今在末世由天降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於童女成人狀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至高上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主批肉體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人間宜讚美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甘與世人居下地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我主以馬內利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美哉救主太平皇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哉救主為世光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普遍照臨億萬人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賜以永生引歸真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謙卑放下天榮尊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生則救人免沉淪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天使報信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生則罪人能更新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生則人得與主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37</TotalTime>
  <Words>229</Words>
  <Application>Microsoft Office PowerPoint</Application>
  <PresentationFormat>如螢幕大小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  <vt:lpstr>天使報信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天使報信</dc:title>
  <dc:creator>Microsoft Windows</dc:creator>
  <cp:lastModifiedBy>大唐</cp:lastModifiedBy>
  <cp:revision>14</cp:revision>
  <dcterms:created xsi:type="dcterms:W3CDTF">2012-12-23T04:39:28Z</dcterms:created>
  <dcterms:modified xsi:type="dcterms:W3CDTF">2017-12-18T03:59:16Z</dcterms:modified>
</cp:coreProperties>
</file>