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6517-AB2A-421C-8DC3-EFE8504241C0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8D61-A7DC-4F1A-81BB-8166CA0DA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6517-AB2A-421C-8DC3-EFE8504241C0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8D61-A7DC-4F1A-81BB-8166CA0DA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6517-AB2A-421C-8DC3-EFE8504241C0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8D61-A7DC-4F1A-81BB-8166CA0DA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6517-AB2A-421C-8DC3-EFE8504241C0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8D61-A7DC-4F1A-81BB-8166CA0DA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6517-AB2A-421C-8DC3-EFE8504241C0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8D61-A7DC-4F1A-81BB-8166CA0DA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6517-AB2A-421C-8DC3-EFE8504241C0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8D61-A7DC-4F1A-81BB-8166CA0DA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6517-AB2A-421C-8DC3-EFE8504241C0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8D61-A7DC-4F1A-81BB-8166CA0DA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6517-AB2A-421C-8DC3-EFE8504241C0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8D61-A7DC-4F1A-81BB-8166CA0DA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6517-AB2A-421C-8DC3-EFE8504241C0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8D61-A7DC-4F1A-81BB-8166CA0DA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6517-AB2A-421C-8DC3-EFE8504241C0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8D61-A7DC-4F1A-81BB-8166CA0DA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96517-AB2A-421C-8DC3-EFE8504241C0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48D61-A7DC-4F1A-81BB-8166CA0DA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96517-AB2A-421C-8DC3-EFE8504241C0}" type="datetimeFigureOut">
              <a:rPr lang="en-US" smtClean="0"/>
              <a:pPr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48D61-A7DC-4F1A-81BB-8166CA0DA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>
                <a:solidFill>
                  <a:srgbClr val="002060"/>
                </a:solidFill>
              </a:rPr>
              <a:t>天天歌唱</a:t>
            </a:r>
            <a:endParaRPr lang="en-US" sz="6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dirty="0" smtClean="0"/>
              <a:t>    </a:t>
            </a:r>
            <a:r>
              <a:rPr lang="zh-TW" altLang="en-US" sz="4800" dirty="0" smtClean="0">
                <a:solidFill>
                  <a:srgbClr val="002060"/>
                </a:solidFill>
              </a:rPr>
              <a:t>天</a:t>
            </a:r>
            <a:r>
              <a:rPr lang="zh-TW" altLang="en-US" sz="4800" dirty="0">
                <a:solidFill>
                  <a:srgbClr val="002060"/>
                </a:solidFill>
              </a:rPr>
              <a:t>天歌唱頌讚神慈</a:t>
            </a:r>
            <a:r>
              <a:rPr lang="zh-TW" altLang="en-US" sz="4800" dirty="0" smtClean="0">
                <a:solidFill>
                  <a:srgbClr val="002060"/>
                </a:solidFill>
              </a:rPr>
              <a:t>恩</a:t>
            </a:r>
            <a:endParaRPr lang="en-US" altLang="zh-TW" sz="4800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en-US" altLang="zh-TW" sz="4800" dirty="0">
                <a:solidFill>
                  <a:srgbClr val="002060"/>
                </a:solidFill>
              </a:rPr>
              <a:t> </a:t>
            </a:r>
            <a:r>
              <a:rPr lang="en-US" altLang="zh-TW" sz="4800" dirty="0" smtClean="0">
                <a:solidFill>
                  <a:srgbClr val="002060"/>
                </a:solidFill>
              </a:rPr>
              <a:t>   </a:t>
            </a:r>
            <a:r>
              <a:rPr lang="zh-TW" altLang="en-US" sz="4800" dirty="0" smtClean="0">
                <a:solidFill>
                  <a:srgbClr val="002060"/>
                </a:solidFill>
              </a:rPr>
              <a:t>讚</a:t>
            </a:r>
            <a:r>
              <a:rPr lang="zh-TW" altLang="en-US" sz="4800" dirty="0">
                <a:solidFill>
                  <a:srgbClr val="002060"/>
                </a:solidFill>
              </a:rPr>
              <a:t>嘆宇宙萬千的奧</a:t>
            </a:r>
            <a:r>
              <a:rPr lang="zh-TW" altLang="en-US" sz="4800" dirty="0" smtClean="0">
                <a:solidFill>
                  <a:srgbClr val="002060"/>
                </a:solidFill>
              </a:rPr>
              <a:t>祕</a:t>
            </a:r>
            <a:br>
              <a:rPr lang="zh-TW" altLang="en-US" sz="4800" dirty="0" smtClean="0">
                <a:solidFill>
                  <a:srgbClr val="002060"/>
                </a:solidFill>
              </a:rPr>
            </a:br>
            <a:r>
              <a:rPr lang="zh-TW" altLang="en-US" sz="4800" dirty="0">
                <a:solidFill>
                  <a:srgbClr val="002060"/>
                </a:solidFill>
              </a:rPr>
              <a:t>多高深星宿運行原</a:t>
            </a:r>
            <a:r>
              <a:rPr lang="zh-TW" altLang="en-US" sz="4800" dirty="0" smtClean="0">
                <a:solidFill>
                  <a:srgbClr val="002060"/>
                </a:solidFill>
              </a:rPr>
              <a:t>理</a:t>
            </a:r>
            <a:endParaRPr lang="en-US" altLang="zh-TW" sz="4800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4800" dirty="0" smtClean="0">
                <a:solidFill>
                  <a:srgbClr val="002060"/>
                </a:solidFill>
              </a:rPr>
              <a:t>神造物無限細膩</a:t>
            </a:r>
            <a:endParaRPr lang="en-US" altLang="zh-TW" sz="4800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en-US" altLang="zh-TW" sz="4800" dirty="0">
                <a:solidFill>
                  <a:srgbClr val="002060"/>
                </a:solidFill>
              </a:rPr>
              <a:t> </a:t>
            </a:r>
            <a:r>
              <a:rPr lang="en-US" altLang="zh-TW" sz="4800" dirty="0" smtClean="0">
                <a:solidFill>
                  <a:srgbClr val="002060"/>
                </a:solidFill>
              </a:rPr>
              <a:t>   </a:t>
            </a:r>
            <a:endParaRPr lang="en-US" altLang="zh-TW" sz="5400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5400" dirty="0" smtClean="0">
                <a:solidFill>
                  <a:srgbClr val="002060"/>
                </a:solidFill>
              </a:rPr>
              <a:t/>
            </a:r>
            <a:br>
              <a:rPr lang="zh-TW" altLang="en-US" sz="5400" dirty="0" smtClean="0">
                <a:solidFill>
                  <a:srgbClr val="002060"/>
                </a:solidFill>
              </a:rPr>
            </a:b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19800" y="5181600"/>
            <a:ext cx="1767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Verse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>
                <a:solidFill>
                  <a:srgbClr val="002060"/>
                </a:solidFill>
              </a:rPr>
              <a:t>天天歌唱</a:t>
            </a:r>
            <a:endParaRPr lang="en-US" sz="6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dirty="0" smtClean="0">
                <a:solidFill>
                  <a:srgbClr val="002060"/>
                </a:solidFill>
              </a:rPr>
              <a:t>天</a:t>
            </a:r>
            <a:r>
              <a:rPr lang="zh-TW" altLang="en-US" sz="4800" dirty="0">
                <a:solidFill>
                  <a:srgbClr val="002060"/>
                </a:solidFill>
              </a:rPr>
              <a:t>天歌唱未怕迎狂風</a:t>
            </a:r>
            <a:r>
              <a:rPr lang="zh-TW" altLang="en-US" sz="4800" dirty="0" smtClean="0">
                <a:solidFill>
                  <a:srgbClr val="002060"/>
                </a:solidFill>
              </a:rPr>
              <a:t>，</a:t>
            </a:r>
            <a:endParaRPr lang="en-US" altLang="zh-TW" sz="4800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en-US" altLang="zh-TW" sz="4800" dirty="0">
                <a:solidFill>
                  <a:srgbClr val="002060"/>
                </a:solidFill>
              </a:rPr>
              <a:t> </a:t>
            </a:r>
            <a:r>
              <a:rPr lang="en-US" altLang="zh-TW" sz="4800" dirty="0" smtClean="0">
                <a:solidFill>
                  <a:srgbClr val="002060"/>
                </a:solidFill>
              </a:rPr>
              <a:t>   </a:t>
            </a:r>
            <a:r>
              <a:rPr lang="zh-TW" altLang="en-US" sz="4800" dirty="0" smtClean="0">
                <a:solidFill>
                  <a:srgbClr val="002060"/>
                </a:solidFill>
              </a:rPr>
              <a:t>有</a:t>
            </a:r>
            <a:r>
              <a:rPr lang="zh-TW" altLang="en-US" sz="4800" dirty="0">
                <a:solidFill>
                  <a:srgbClr val="002060"/>
                </a:solidFill>
              </a:rPr>
              <a:t>你結伴每刻恩典夠用，</a:t>
            </a:r>
            <a:r>
              <a:rPr lang="zh-TW" altLang="en-US" sz="4800" dirty="0" smtClean="0">
                <a:solidFill>
                  <a:srgbClr val="002060"/>
                </a:solidFill>
              </a:rPr>
              <a:t/>
            </a:r>
            <a:br>
              <a:rPr lang="zh-TW" altLang="en-US" sz="4800" dirty="0" smtClean="0">
                <a:solidFill>
                  <a:srgbClr val="002060"/>
                </a:solidFill>
              </a:rPr>
            </a:br>
            <a:r>
              <a:rPr lang="zh-TW" altLang="en-US" sz="4800" dirty="0">
                <a:solidFill>
                  <a:srgbClr val="002060"/>
                </a:solidFill>
              </a:rPr>
              <a:t>邁步浪裡衝</a:t>
            </a:r>
            <a:r>
              <a:rPr lang="zh-TW" altLang="en-US" sz="4800" dirty="0" smtClean="0">
                <a:solidFill>
                  <a:srgbClr val="002060"/>
                </a:solidFill>
              </a:rPr>
              <a:t>，</a:t>
            </a:r>
            <a:endParaRPr lang="en-US" altLang="zh-TW" sz="4800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4800" dirty="0" smtClean="0">
                <a:solidFill>
                  <a:srgbClr val="002060"/>
                </a:solidFill>
              </a:rPr>
              <a:t>何</a:t>
            </a:r>
            <a:r>
              <a:rPr lang="zh-TW" altLang="en-US" sz="4800" dirty="0">
                <a:solidFill>
                  <a:srgbClr val="002060"/>
                </a:solidFill>
              </a:rPr>
              <a:t>妨澎湃洶湧，你護送。</a:t>
            </a:r>
            <a:r>
              <a:rPr lang="zh-TW" altLang="en-US" sz="4800" dirty="0" smtClean="0">
                <a:solidFill>
                  <a:srgbClr val="002060"/>
                </a:solidFill>
              </a:rPr>
              <a:t/>
            </a:r>
            <a:br>
              <a:rPr lang="zh-TW" altLang="en-US" sz="4800" dirty="0" smtClean="0">
                <a:solidFill>
                  <a:srgbClr val="002060"/>
                </a:solidFill>
              </a:rPr>
            </a:br>
            <a:r>
              <a:rPr lang="zh-TW" altLang="en-US" sz="4800" dirty="0" smtClean="0">
                <a:solidFill>
                  <a:srgbClr val="002060"/>
                </a:solidFill>
              </a:rPr>
              <a:t/>
            </a:r>
            <a:br>
              <a:rPr lang="zh-TW" altLang="en-US" sz="4800" dirty="0" smtClean="0">
                <a:solidFill>
                  <a:srgbClr val="002060"/>
                </a:solidFill>
              </a:rPr>
            </a:b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67400" y="5334000"/>
            <a:ext cx="1767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Verse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600" dirty="0">
                <a:solidFill>
                  <a:srgbClr val="002060"/>
                </a:solidFill>
              </a:rPr>
              <a:t>天天歌唱</a:t>
            </a:r>
            <a:endParaRPr lang="en-US" sz="6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dirty="0" smtClean="0">
                <a:solidFill>
                  <a:srgbClr val="002060"/>
                </a:solidFill>
              </a:rPr>
              <a:t>神</a:t>
            </a:r>
            <a:r>
              <a:rPr lang="zh-TW" altLang="en-US" sz="4400" dirty="0">
                <a:solidFill>
                  <a:srgbClr val="002060"/>
                </a:solidFill>
              </a:rPr>
              <a:t>呀！我感激恩手永不曾離開，讚歎再造厚恩不可替代，</a:t>
            </a:r>
            <a:r>
              <a:rPr lang="zh-TW" altLang="en-US" sz="4400" dirty="0" smtClean="0">
                <a:solidFill>
                  <a:srgbClr val="002060"/>
                </a:solidFill>
              </a:rPr>
              <a:t/>
            </a:r>
            <a:br>
              <a:rPr lang="zh-TW" altLang="en-US" sz="4400" dirty="0" smtClean="0">
                <a:solidFill>
                  <a:srgbClr val="002060"/>
                </a:solidFill>
              </a:rPr>
            </a:br>
            <a:r>
              <a:rPr lang="zh-TW" altLang="en-US" sz="4400" dirty="0" smtClean="0">
                <a:solidFill>
                  <a:srgbClr val="002060"/>
                </a:solidFill>
              </a:rPr>
              <a:t>萬</a:t>
            </a:r>
            <a:r>
              <a:rPr lang="zh-TW" altLang="en-US" sz="4400" dirty="0">
                <a:solidFill>
                  <a:srgbClr val="002060"/>
                </a:solidFill>
              </a:rPr>
              <a:t>事盡放開</a:t>
            </a:r>
            <a:r>
              <a:rPr lang="zh-TW" altLang="en-US" sz="4400" dirty="0" smtClean="0">
                <a:solidFill>
                  <a:srgbClr val="002060"/>
                </a:solidFill>
              </a:rPr>
              <a:t>，</a:t>
            </a:r>
            <a:endParaRPr lang="en-US" altLang="zh-TW" sz="4400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4400" dirty="0" smtClean="0">
                <a:solidFill>
                  <a:srgbClr val="002060"/>
                </a:solidFill>
              </a:rPr>
              <a:t>前</a:t>
            </a:r>
            <a:r>
              <a:rPr lang="zh-TW" altLang="en-US" sz="4400" dirty="0">
                <a:solidFill>
                  <a:srgbClr val="002060"/>
                </a:solidFill>
              </a:rPr>
              <a:t>程由你主宰</a:t>
            </a:r>
            <a:r>
              <a:rPr lang="zh-TW" altLang="en-US" sz="4400" dirty="0" smtClean="0">
                <a:solidFill>
                  <a:srgbClr val="002060"/>
                </a:solidFill>
              </a:rPr>
              <a:t>，</a:t>
            </a:r>
            <a:endParaRPr lang="en-US" altLang="zh-TW" sz="4400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zh-TW" altLang="en-US" sz="4400" dirty="0" smtClean="0">
                <a:solidFill>
                  <a:srgbClr val="002060"/>
                </a:solidFill>
              </a:rPr>
              <a:t>永</a:t>
            </a:r>
            <a:r>
              <a:rPr lang="zh-TW" altLang="en-US" sz="4400" dirty="0">
                <a:solidFill>
                  <a:srgbClr val="002060"/>
                </a:solidFill>
              </a:rPr>
              <a:t>沒變改（你是愛）。</a:t>
            </a:r>
            <a:endParaRPr lang="en-US" sz="4400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8400" y="5486400"/>
            <a:ext cx="21900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Chorus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82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天天歌唱</vt:lpstr>
      <vt:lpstr>天天歌唱</vt:lpstr>
      <vt:lpstr>天天歌唱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NAM</dc:creator>
  <cp:lastModifiedBy>NAM</cp:lastModifiedBy>
  <cp:revision>3</cp:revision>
  <dcterms:created xsi:type="dcterms:W3CDTF">2017-06-27T10:23:30Z</dcterms:created>
  <dcterms:modified xsi:type="dcterms:W3CDTF">2017-06-27T10:29:15Z</dcterms:modified>
</cp:coreProperties>
</file>