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444695-3C1E-4C36-A8F5-A3F6785425FC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天天讚美主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天天感謝　天天</a:t>
            </a:r>
            <a:r>
              <a:rPr lang="zh-TW" altLang="en-US" sz="5400" dirty="0" smtClean="0"/>
              <a:t>喜樂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天天</a:t>
            </a:r>
            <a:r>
              <a:rPr lang="zh-TW" altLang="en-US" sz="5400" dirty="0"/>
              <a:t>讚美</a:t>
            </a:r>
            <a:r>
              <a:rPr lang="zh-TW" altLang="en-US" sz="5400" dirty="0" smtClean="0"/>
              <a:t>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多少委屈　多少</a:t>
            </a:r>
            <a:r>
              <a:rPr lang="zh-TW" altLang="en-US" sz="5400" dirty="0" smtClean="0"/>
              <a:t>心事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告訴</a:t>
            </a:r>
            <a:r>
              <a:rPr lang="zh-TW" altLang="en-US" sz="5400" dirty="0"/>
              <a:t>主</a:t>
            </a:r>
            <a:r>
              <a:rPr lang="zh-TW" altLang="en-US" sz="5400" dirty="0" smtClean="0"/>
              <a:t>耶穌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天天讚美主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所有重擔　所有</a:t>
            </a:r>
            <a:r>
              <a:rPr lang="zh-TW" altLang="en-US" sz="5400" dirty="0" smtClean="0"/>
              <a:t>勞苦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通通</a:t>
            </a:r>
            <a:r>
              <a:rPr lang="zh-TW" altLang="en-US" sz="5400" dirty="0"/>
              <a:t>交給</a:t>
            </a:r>
            <a:r>
              <a:rPr lang="zh-TW" altLang="en-US" sz="5400" dirty="0" smtClean="0"/>
              <a:t>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天天禱告　天天</a:t>
            </a:r>
            <a:r>
              <a:rPr lang="zh-TW" altLang="en-US" sz="5400" dirty="0" smtClean="0"/>
              <a:t>唱歌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天天</a:t>
            </a:r>
            <a:r>
              <a:rPr lang="zh-TW" altLang="en-US" sz="5400" dirty="0"/>
              <a:t>讚美主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天天讚美主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舊事已過　拋在腦</a:t>
            </a:r>
            <a:r>
              <a:rPr lang="zh-TW" altLang="en-US" sz="5400" dirty="0" smtClean="0"/>
              <a:t>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不要</a:t>
            </a:r>
            <a:r>
              <a:rPr lang="zh-TW" altLang="en-US" sz="5400" dirty="0"/>
              <a:t>再</a:t>
            </a:r>
            <a:r>
              <a:rPr lang="zh-TW" altLang="en-US" sz="5400" dirty="0" smtClean="0"/>
              <a:t>難過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管</a:t>
            </a:r>
            <a:r>
              <a:rPr lang="zh-TW" altLang="en-US" sz="5400" dirty="0"/>
              <a:t>他心酸　管他</a:t>
            </a:r>
            <a:r>
              <a:rPr lang="zh-TW" altLang="en-US" sz="5400" dirty="0" smtClean="0"/>
              <a:t>淚水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他隨風走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天天讚美主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忘記背後　努力</a:t>
            </a:r>
            <a:r>
              <a:rPr lang="zh-TW" altLang="en-US" sz="5400" dirty="0" smtClean="0"/>
              <a:t>面前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勇敢</a:t>
            </a:r>
            <a:r>
              <a:rPr lang="zh-TW" altLang="en-US" sz="5400" dirty="0"/>
              <a:t>向前走</a:t>
            </a:r>
          </a:p>
          <a:p>
            <a:pPr algn="ctr">
              <a:buNone/>
            </a:pPr>
            <a:r>
              <a:rPr lang="zh-TW" altLang="en-US" sz="5400" dirty="0"/>
              <a:t>生命可貴　重新</a:t>
            </a:r>
            <a:r>
              <a:rPr lang="zh-TW" altLang="en-US" sz="5400" dirty="0" smtClean="0"/>
              <a:t>把握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不要</a:t>
            </a:r>
            <a:r>
              <a:rPr lang="zh-TW" altLang="en-US" sz="5400" dirty="0"/>
              <a:t>再回頭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21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天天讚美主</vt:lpstr>
      <vt:lpstr>天天讚美主</vt:lpstr>
      <vt:lpstr>天天讚美主</vt:lpstr>
      <vt:lpstr>天天讚美主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天天讚美主</dc:title>
  <dc:creator>DAIDUONG</dc:creator>
  <cp:lastModifiedBy>DAIDUONG</cp:lastModifiedBy>
  <cp:revision>1</cp:revision>
  <dcterms:created xsi:type="dcterms:W3CDTF">2013-04-06T12:49:52Z</dcterms:created>
  <dcterms:modified xsi:type="dcterms:W3CDTF">2013-04-06T12:52:34Z</dcterms:modified>
</cp:coreProperties>
</file>