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r 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57" y="0"/>
            <a:ext cx="52763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1038"/>
            <a:ext cx="4953000" cy="2193831"/>
          </a:xfrm>
        </p:spPr>
        <p:txBody>
          <a:bodyPr anchor="b" anchorCtr="0">
            <a:normAutofit/>
            <a:scene3d>
              <a:camera prst="orthographicFront"/>
              <a:lightRig rig="balanced" dir="t"/>
            </a:scene3d>
          </a:bodyPr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04618"/>
            <a:ext cx="5715000" cy="1413475"/>
          </a:xfrm>
        </p:spPr>
        <p:txBody>
          <a:bodyPr>
            <a:normAutofit/>
            <a:scene3d>
              <a:camera prst="orthographicFront"/>
              <a:lightRig rig="twoPt" dir="t"/>
            </a:scene3d>
          </a:bodyPr>
          <a:lstStyle>
            <a:lvl1pPr marL="0" indent="0" algn="l">
              <a:buNone/>
              <a:defRPr sz="1800" b="0" kern="1200">
                <a:solidFill>
                  <a:schemeClr val="tx2"/>
                </a:solidFill>
                <a:effectLst>
                  <a:outerShdw blurRad="12700" dist="12700" dir="3000000" algn="ctr" rotWithShape="0">
                    <a:schemeClr val="bg1">
                      <a:lumMod val="85000"/>
                      <a:alpha val="6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1"/>
            <a:ext cx="1676400" cy="5075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5867400" cy="5075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2590800"/>
            <a:ext cx="5943600" cy="1447800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balanced" dir="t"/>
            </a:scene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0" kern="1200" cap="none" spc="100" baseline="0">
                <a:solidFill>
                  <a:schemeClr val="tx2"/>
                </a:solidFill>
                <a:effectLst>
                  <a:outerShdw blurRad="127000" algn="ctr" rotWithShape="0">
                    <a:schemeClr val="bg1">
                      <a:alpha val="5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900" y="4038601"/>
            <a:ext cx="5943600" cy="1143000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wo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SzPct val="80000"/>
              <a:buFont typeface="Wingdings" pitchFamily="2" charset="2"/>
              <a:buNone/>
              <a:defRPr sz="1800" b="0" kern="1200">
                <a:solidFill>
                  <a:schemeClr val="tx2"/>
                </a:solidFill>
                <a:effectLst>
                  <a:outerShdw blurRad="12700" dist="12700" dir="3000000" algn="ctr" rotWithShape="0">
                    <a:schemeClr val="bg1">
                      <a:lumMod val="85000"/>
                      <a:alpha val="6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ir title.png"/>
          <p:cNvPicPr>
            <a:picLocks noChangeAspect="1"/>
          </p:cNvPicPr>
          <p:nvPr/>
        </p:nvPicPr>
        <p:blipFill>
          <a:blip r:embed="rId2"/>
          <a:srcRect l="42293" t="29512" r="38657" b="34962"/>
          <a:stretch>
            <a:fillRect/>
          </a:stretch>
        </p:blipFill>
        <p:spPr>
          <a:xfrm>
            <a:off x="0" y="0"/>
            <a:ext cx="1475880" cy="3577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51039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buFont typeface="Wingdings" pitchFamily="2" charset="2"/>
              <a:buChar char="Ë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51039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660619"/>
            <a:ext cx="2743200" cy="827087"/>
          </a:xfr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667000"/>
            <a:ext cx="2743200" cy="3170238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60619"/>
            <a:ext cx="2743200" cy="827087"/>
          </a:xfr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2743200" cy="3170238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ir title.png"/>
          <p:cNvPicPr>
            <a:picLocks noChangeAspect="1"/>
          </p:cNvPicPr>
          <p:nvPr/>
        </p:nvPicPr>
        <p:blipFill>
          <a:blip r:embed="rId2"/>
          <a:srcRect l="42293" t="29512" r="38657" b="34962"/>
          <a:stretch>
            <a:fillRect/>
          </a:stretch>
        </p:blipFill>
        <p:spPr>
          <a:xfrm>
            <a:off x="0" y="0"/>
            <a:ext cx="1475880" cy="3577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936750"/>
          </a:xfrm>
        </p:spPr>
        <p:txBody>
          <a:bodyPr anchor="ctr" anchorCtr="0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36576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200399"/>
            <a:ext cx="2703513" cy="263683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2" cy="1936750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none" spc="100" baseline="0">
                <a:solidFill>
                  <a:schemeClr val="tx2"/>
                </a:solidFill>
                <a:effectLst>
                  <a:outerShdw blurRad="127000" algn="ctr" rotWithShape="0">
                    <a:schemeClr val="bg1">
                      <a:alpha val="5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838200"/>
            <a:ext cx="3657600" cy="4572000"/>
          </a:xfrm>
          <a:prstGeom prst="rect">
            <a:avLst/>
          </a:prstGeom>
          <a:ln>
            <a:noFill/>
          </a:ln>
          <a:effectLst>
            <a:reflection blurRad="42700" stA="30000" endPos="20000" dist="40000" dir="5400000" sy="-100000" algn="bl" rotWithShape="0"/>
          </a:effectLst>
          <a:scene3d>
            <a:camera prst="perspectiveContrastingLeftFacing">
              <a:rot lat="295432" lon="20402243" rev="52222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200398"/>
            <a:ext cx="2703512" cy="26368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936377"/>
            <a:ext cx="594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DEA9909E-DDD9-4271-BCC5-20025AC3FF93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D19A908D-362A-4537-806E-D9CCBFF9A1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andelion.png"/>
          <p:cNvPicPr>
            <a:picLocks noChangeAspect="1"/>
          </p:cNvPicPr>
          <p:nvPr/>
        </p:nvPicPr>
        <p:blipFill>
          <a:blip r:embed="rId13"/>
          <a:srcRect r="19766" b="20000"/>
          <a:stretch>
            <a:fillRect/>
          </a:stretch>
        </p:blipFill>
        <p:spPr>
          <a:xfrm>
            <a:off x="7772400" y="3200400"/>
            <a:ext cx="1371600" cy="3657600"/>
          </a:xfrm>
          <a:prstGeom prst="rect">
            <a:avLst/>
          </a:prstGeom>
        </p:spPr>
      </p:pic>
      <p:pic>
        <p:nvPicPr>
          <p:cNvPr id="10" name="Picture 9" descr="Air title.png"/>
          <p:cNvPicPr>
            <a:picLocks noChangeAspect="1"/>
          </p:cNvPicPr>
          <p:nvPr/>
        </p:nvPicPr>
        <p:blipFill>
          <a:blip r:embed="rId14"/>
          <a:srcRect l="42293" t="29512" r="38657" b="34962"/>
          <a:stretch>
            <a:fillRect/>
          </a:stretch>
        </p:blipFill>
        <p:spPr>
          <a:xfrm>
            <a:off x="0" y="0"/>
            <a:ext cx="1475880" cy="3577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 cap="none" spc="100" baseline="0">
          <a:solidFill>
            <a:schemeClr val="tx2"/>
          </a:solidFill>
          <a:effectLst>
            <a:outerShdw blurRad="127000" algn="ctr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600"/>
        </a:spcBef>
        <a:buSzPct val="80000"/>
        <a:buFont typeface="Wingdings" pitchFamily="2" charset="2"/>
        <a:buChar char="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lnSpc>
          <a:spcPct val="100000"/>
        </a:lnSpc>
        <a:spcBef>
          <a:spcPts val="1600"/>
        </a:spcBef>
        <a:buSzPct val="60000"/>
        <a:buFont typeface="Wingdings" pitchFamily="2" charset="2"/>
        <a:buChar char="Ë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lnSpc>
          <a:spcPct val="100000"/>
        </a:lnSpc>
        <a:spcBef>
          <a:spcPts val="1600"/>
        </a:spcBef>
        <a:buSzPct val="70000"/>
        <a:buFont typeface="Wingdings" pitchFamily="2" charset="2"/>
        <a:buChar char="®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lnSpc>
          <a:spcPct val="100000"/>
        </a:lnSpc>
        <a:spcBef>
          <a:spcPts val="1600"/>
        </a:spcBef>
        <a:buSzPct val="60000"/>
        <a:buFont typeface="Wingdings" pitchFamily="2" charset="2"/>
        <a:buChar char="Ë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lnSpc>
          <a:spcPct val="100000"/>
        </a:lnSpc>
        <a:spcBef>
          <a:spcPts val="1600"/>
        </a:spcBef>
        <a:buSzPct val="70000"/>
        <a:buFont typeface="Wingdings" pitchFamily="2" charset="2"/>
        <a:buChar char="®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774825" indent="-282575" algn="l" defTabSz="914400" rtl="0" eaLnBrk="1" latinLnBrk="0" hangingPunct="1">
        <a:lnSpc>
          <a:spcPct val="100000"/>
        </a:lnSpc>
        <a:spcBef>
          <a:spcPts val="1600"/>
        </a:spcBef>
        <a:buSzPct val="60000"/>
        <a:buFont typeface="Wingdings" pitchFamily="2" charset="2"/>
        <a:buChar char="Ë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057400" indent="-282575" algn="l" defTabSz="914400" rtl="0" eaLnBrk="1" latinLnBrk="0" hangingPunct="1">
        <a:lnSpc>
          <a:spcPct val="100000"/>
        </a:lnSpc>
        <a:spcBef>
          <a:spcPts val="1600"/>
        </a:spcBef>
        <a:buSzPct val="70000"/>
        <a:buFont typeface="Wingdings" pitchFamily="2" charset="2"/>
        <a:buChar char="®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339975" indent="-282575" algn="l" defTabSz="914400" rtl="0" eaLnBrk="1" latinLnBrk="0" hangingPunct="1">
        <a:lnSpc>
          <a:spcPct val="100000"/>
        </a:lnSpc>
        <a:spcBef>
          <a:spcPts val="1600"/>
        </a:spcBef>
        <a:buSzPct val="60000"/>
        <a:buFont typeface="Wingdings" pitchFamily="2" charset="2"/>
        <a:buChar char="Ë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2622550" indent="-282575" algn="l" defTabSz="914400" rtl="0" eaLnBrk="1" latinLnBrk="0" hangingPunct="1">
        <a:lnSpc>
          <a:spcPct val="100000"/>
        </a:lnSpc>
        <a:spcBef>
          <a:spcPts val="1600"/>
        </a:spcBef>
        <a:buSzPct val="70000"/>
        <a:buFont typeface="Wingdings" pitchFamily="2" charset="2"/>
        <a:buChar char="®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聞鈴聲曉誕晨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人寰歡欣慶幸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愁煩今不再問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萬</a:t>
            </a:r>
            <a:r>
              <a:rPr lang="zh-CN" altLang="en-US" sz="5400" dirty="0" smtClean="0"/>
              <a:t>家稱快向新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神從高天降臨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陳</a:t>
            </a:r>
            <a:r>
              <a:rPr lang="zh-CN" altLang="en-US" sz="5400" dirty="0" smtClean="0"/>
              <a:t>明天恩已贈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人憑信就能享主恩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不</a:t>
            </a:r>
            <a:r>
              <a:rPr lang="zh-CN" altLang="en-US" sz="5400" dirty="0" smtClean="0"/>
              <a:t>分富或貧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鐘聲響  添彩燈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唱</a:t>
            </a:r>
            <a:r>
              <a:rPr lang="zh-CN" altLang="en-US" sz="5400" dirty="0" smtClean="0"/>
              <a:t>歌最開心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你我老幼或坐或站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此</a:t>
            </a:r>
            <a:r>
              <a:rPr lang="zh-CN" altLang="en-US" sz="5400" dirty="0" smtClean="0"/>
              <a:t>際共頌神恩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享天恩  心歡欣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大</a:t>
            </a:r>
            <a:r>
              <a:rPr lang="zh-CN" altLang="en-US" sz="5400" dirty="0" smtClean="0"/>
              <a:t>家報佳音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聖</a:t>
            </a:r>
            <a:r>
              <a:rPr lang="zh-CN" altLang="en-US" sz="5400" dirty="0" smtClean="0"/>
              <a:t>誕節到萬族共賀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基</a:t>
            </a:r>
            <a:r>
              <a:rPr lang="zh-CN" altLang="en-US" sz="5400" dirty="0" smtClean="0"/>
              <a:t>督救罪人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r">
  <a:themeElements>
    <a:clrScheme name="Air">
      <a:dk1>
        <a:sysClr val="windowText" lastClr="000000"/>
      </a:dk1>
      <a:lt1>
        <a:sysClr val="window" lastClr="FFFFFF"/>
      </a:lt1>
      <a:dk2>
        <a:srgbClr val="17375D"/>
      </a:dk2>
      <a:lt2>
        <a:srgbClr val="BEDBFE"/>
      </a:lt2>
      <a:accent1>
        <a:srgbClr val="686F3A"/>
      </a:accent1>
      <a:accent2>
        <a:srgbClr val="165996"/>
      </a:accent2>
      <a:accent3>
        <a:srgbClr val="7276A0"/>
      </a:accent3>
      <a:accent4>
        <a:srgbClr val="7DB434"/>
      </a:accent4>
      <a:accent5>
        <a:srgbClr val="D28300"/>
      </a:accent5>
      <a:accent6>
        <a:srgbClr val="2B62CB"/>
      </a:accent6>
      <a:hlink>
        <a:srgbClr val="B58900"/>
      </a:hlink>
      <a:folHlink>
        <a:srgbClr val="B55C39"/>
      </a:folHlink>
    </a:clrScheme>
    <a:fontScheme name="Air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i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35000">
              <a:schemeClr val="phClr">
                <a:tint val="50000"/>
                <a:satMod val="250000"/>
              </a:schemeClr>
            </a:gs>
            <a:gs pos="100000">
              <a:schemeClr val="phClr">
                <a:tint val="40000"/>
                <a:satMod val="350000"/>
              </a:schemeClr>
            </a:gs>
          </a:gsLst>
          <a:lin ang="87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110000"/>
              </a:schemeClr>
              <a:schemeClr val="phClr">
                <a:tint val="70000"/>
                <a:satMod val="15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15000"/>
            </a:schemeClr>
          </a:solidFill>
          <a:prstDash val="solid"/>
        </a:ln>
        <a:ln w="19050" cap="flat" cmpd="sng" algn="ctr">
          <a:solidFill>
            <a:schemeClr val="phClr">
              <a:shade val="80000"/>
              <a:satMod val="11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5400" dir="5400000" rotWithShape="0">
              <a:srgbClr val="FFFFFF">
                <a:alpha val="50000"/>
              </a:srgbClr>
            </a:outerShdw>
            <a:reflection blurRad="63500" stA="20000" endPos="15000" dist="12700" dir="5400000" sy="-100000" rotWithShape="0"/>
          </a:effectLst>
        </a:effectStyle>
        <a:effectStyle>
          <a:effectLst>
            <a:reflection blurRad="127000" stA="25000" endPos="20000" dist="38100" dir="5400000" sy="-100000" rotWithShape="0"/>
          </a:effectLst>
          <a:scene3d>
            <a:camera prst="orthographicFront">
              <a:rot lat="0" lon="0" rev="0"/>
            </a:camera>
            <a:lightRig rig="balanced" dir="b">
              <a:rot lat="0" lon="0" rev="2700000"/>
            </a:lightRig>
          </a:scene3d>
          <a:sp3d>
            <a:bevelT w="381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52000">
              <a:srgbClr val="D8D8D8"/>
            </a:gs>
            <a:gs pos="100000">
              <a:schemeClr val="phClr">
                <a:lumMod val="25000"/>
              </a:schemeClr>
            </a:gs>
          </a:gsLst>
          <a:path path="circle">
            <a:fillToRect t="-80000" r="80000" b="180000"/>
          </a:path>
        </a:gradFill>
        <a:gradFill rotWithShape="1">
          <a:gsLst>
            <a:gs pos="0">
              <a:schemeClr val="accent5"/>
            </a:gs>
            <a:gs pos="52000">
              <a:srgbClr val="D8D8D8"/>
            </a:gs>
            <a:gs pos="100000">
              <a:schemeClr val="phClr">
                <a:lumMod val="25000"/>
              </a:schemeClr>
            </a:gs>
          </a:gsLst>
          <a:path path="circle">
            <a:fillToRect t="-80000" r="8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</Template>
  <TotalTime>4</TotalTime>
  <Words>106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Air</vt:lpstr>
      <vt:lpstr>天恩</vt:lpstr>
      <vt:lpstr>天恩</vt:lpstr>
      <vt:lpstr>天恩</vt:lpstr>
      <vt:lpstr>天恩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天恩</dc:title>
  <dc:creator>Microsoft Windows</dc:creator>
  <cp:lastModifiedBy>Microsoft Windows</cp:lastModifiedBy>
  <cp:revision>1</cp:revision>
  <dcterms:created xsi:type="dcterms:W3CDTF">2012-12-22T08:59:17Z</dcterms:created>
  <dcterms:modified xsi:type="dcterms:W3CDTF">2012-12-22T09:03:29Z</dcterms:modified>
</cp:coreProperties>
</file>