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D41575-3D5D-4404-AE3B-8586073A47CB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ACBC853-9085-428E-AD3D-87CC8162CE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天父必看顧我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我信靠主 不論我在何處</a:t>
            </a:r>
          </a:p>
          <a:p>
            <a:pPr algn="ctr">
              <a:buNone/>
            </a:pPr>
            <a:r>
              <a:rPr lang="zh-TW" altLang="en-US" sz="5400" dirty="0"/>
              <a:t>或在陸地 或在大海</a:t>
            </a:r>
            <a:r>
              <a:rPr lang="zh-TW" altLang="en-US" sz="5400" dirty="0" smtClean="0"/>
              <a:t>中途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每日</a:t>
            </a:r>
            <a:r>
              <a:rPr lang="zh-TW" altLang="en-US" sz="5400" dirty="0"/>
              <a:t>所遇 全仰望主</a:t>
            </a:r>
          </a:p>
          <a:p>
            <a:pPr algn="ctr">
              <a:buNone/>
            </a:pPr>
            <a:r>
              <a:rPr lang="zh-TW" altLang="en-US" sz="5400" dirty="0"/>
              <a:t>慈悲天父必常看顧保護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天父必看顧我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我信靠主 深知主看顧我</a:t>
            </a:r>
          </a:p>
          <a:p>
            <a:pPr algn="ctr">
              <a:buNone/>
            </a:pPr>
            <a:r>
              <a:rPr lang="zh-TW" altLang="en-US" sz="5400" dirty="0"/>
              <a:t>或在荒山 或在怒海狂</a:t>
            </a:r>
            <a:r>
              <a:rPr lang="zh-TW" altLang="en-US" sz="5400" dirty="0" smtClean="0"/>
              <a:t>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賜洪恩 使我安穩</a:t>
            </a:r>
          </a:p>
          <a:p>
            <a:pPr algn="ctr">
              <a:buNone/>
            </a:pPr>
            <a:r>
              <a:rPr lang="zh-TW" altLang="en-US" sz="5400" dirty="0"/>
              <a:t>慈悲天父必常看顧保護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天父必看顧我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野地玫瑰 天父尚且看顧</a:t>
            </a:r>
          </a:p>
          <a:p>
            <a:pPr algn="ctr">
              <a:buNone/>
            </a:pPr>
            <a:r>
              <a:rPr lang="zh-TW" altLang="en-US" sz="5400" dirty="0"/>
              <a:t>天空飛鷹 祂也指引</a:t>
            </a:r>
            <a:r>
              <a:rPr lang="zh-TW" altLang="en-US" sz="5400" dirty="0" smtClean="0"/>
              <a:t>歸途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蒙主愛 恩更豐富</a:t>
            </a:r>
          </a:p>
          <a:p>
            <a:pPr algn="ctr">
              <a:buNone/>
            </a:pPr>
            <a:r>
              <a:rPr lang="zh-TW" altLang="en-US" sz="5400" dirty="0"/>
              <a:t>慈悲天父必常看顧保護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天父必看顧我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我信靠主 深知主看顧我</a:t>
            </a:r>
          </a:p>
          <a:p>
            <a:pPr algn="ctr">
              <a:buNone/>
            </a:pPr>
            <a:r>
              <a:rPr lang="zh-TW" altLang="en-US" sz="5400" dirty="0"/>
              <a:t>或在荒山 或在怒海狂</a:t>
            </a:r>
            <a:r>
              <a:rPr lang="zh-TW" altLang="en-US" sz="5400" dirty="0" smtClean="0"/>
              <a:t>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賜洪恩 使我安穩</a:t>
            </a:r>
          </a:p>
          <a:p>
            <a:pPr algn="ctr">
              <a:buNone/>
            </a:pPr>
            <a:r>
              <a:rPr lang="zh-TW" altLang="en-US" sz="5400" dirty="0"/>
              <a:t>慈悲天父必常看顧保護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天父必看顧我</vt:lpstr>
      <vt:lpstr>天父必看顧我</vt:lpstr>
      <vt:lpstr>天父必看顧我</vt:lpstr>
      <vt:lpstr>天父必看顧我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天父必看顧我</dc:title>
  <dc:creator>大唐</dc:creator>
  <cp:lastModifiedBy>大唐</cp:lastModifiedBy>
  <cp:revision>1</cp:revision>
  <dcterms:created xsi:type="dcterms:W3CDTF">2015-09-13T00:23:18Z</dcterms:created>
  <dcterms:modified xsi:type="dcterms:W3CDTF">2015-09-13T00:24:08Z</dcterms:modified>
</cp:coreProperties>
</file>