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0866-F534-4E5D-B077-9068428B3F9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C06B-AFA2-460E-A6E1-75FDCD502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天父我們愛你</a:t>
            </a:r>
            <a:endParaRPr 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天父我們愛你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們敬拜和讚美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地都稱頌你的聖名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天父我們愛你</a:t>
            </a:r>
            <a:endParaRPr 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稱頌你聖名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稱頌你聖名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地都稱頌你的聖名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44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天父我們愛你</vt:lpstr>
      <vt:lpstr>天父我們愛你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天父我們愛你</dc:title>
  <dc:creator>Microsoft Windows</dc:creator>
  <cp:lastModifiedBy>大唐</cp:lastModifiedBy>
  <cp:revision>2</cp:revision>
  <dcterms:created xsi:type="dcterms:W3CDTF">2012-12-16T11:46:07Z</dcterms:created>
  <dcterms:modified xsi:type="dcterms:W3CDTF">2017-10-21T07:25:50Z</dcterms:modified>
</cp:coreProperties>
</file>