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227F-47E3-47FD-9CC8-B1F5E26E2B2E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F34A-18B8-4C0E-BE37-1B63164827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天父我神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天父我神  用大全能聖手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照袮美旨  鋪張美麗宇宙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榮耀光芒在太空中輝映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敬向寶座  獻上感恩歌聲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天父我神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神袮慈愛  昔曾引導看顧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又賜我們  自由美麗樂土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願我聖父統領扶助保護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袮言袮道  作我律法道路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天父我神</vt:lpstr>
      <vt:lpstr>天父我神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天父我神</dc:title>
  <dc:creator>大唐</dc:creator>
  <cp:lastModifiedBy>大唐</cp:lastModifiedBy>
  <cp:revision>1</cp:revision>
  <dcterms:created xsi:type="dcterms:W3CDTF">2018-01-06T07:19:23Z</dcterms:created>
  <dcterms:modified xsi:type="dcterms:W3CDTF">2018-01-06T07:23:26Z</dcterms:modified>
</cp:coreProperties>
</file>