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天父知道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不要憂慮明天會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父每件事祂都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知道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還有明天的憂慮</a:t>
            </a:r>
            <a:r>
              <a:rPr 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阿爸 天父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天父知道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神為愛祂的人所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眼睛未曾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耳朵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未曾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未曾想到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天父知道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深信天父給我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最好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為愛祂的人所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眼睛未曾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耳朵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未曾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聽見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未曾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想到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父給我最好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2</TotalTime>
  <Words>78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佈景主題5</vt:lpstr>
      <vt:lpstr>天父知道</vt:lpstr>
      <vt:lpstr>天父知道</vt:lpstr>
      <vt:lpstr>天父知道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天父知道</dc:title>
  <dc:creator>User</dc:creator>
  <cp:lastModifiedBy>User</cp:lastModifiedBy>
  <cp:revision>1</cp:revision>
  <dcterms:created xsi:type="dcterms:W3CDTF">2017-06-17T23:48:42Z</dcterms:created>
  <dcterms:modified xsi:type="dcterms:W3CDTF">2017-06-17T23:50:42Z</dcterms:modified>
</cp:coreProperties>
</file>