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AA677697-E858-4AD9-BFE2-984CC74E88DD}" type="datetimeFigureOut">
              <a:rPr lang="zh-TW" altLang="en-US" smtClean="0"/>
              <a:t>2014/12/7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4F6AFD27-DFBF-469B-8DCB-77BB94FAC4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天軍讚美</a:t>
            </a:r>
            <a:r>
              <a:rPr lang="zh-TW" altLang="en-US" dirty="0" smtClean="0"/>
              <a:t>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按照聖經裡所</a:t>
            </a:r>
            <a:r>
              <a:rPr lang="zh-TW" altLang="en-US" sz="5400" dirty="0" smtClean="0"/>
              <a:t>訓示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基督</a:t>
            </a:r>
            <a:r>
              <a:rPr lang="zh-TW" altLang="en-US" sz="5400" dirty="0" smtClean="0"/>
              <a:t>降生於</a:t>
            </a:r>
            <a:r>
              <a:rPr lang="zh-TW" altLang="en-US" sz="5400" dirty="0" smtClean="0"/>
              <a:t>世上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由</a:t>
            </a:r>
            <a:r>
              <a:rPr lang="zh-TW" altLang="en-US" sz="5400" dirty="0" smtClean="0"/>
              <a:t>童貞之女生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 smtClean="0"/>
              <a:t>人世代所</a:t>
            </a:r>
            <a:r>
              <a:rPr lang="zh-TW" altLang="en-US" sz="5400" dirty="0" smtClean="0"/>
              <a:t>盼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天軍讚美</a:t>
            </a:r>
            <a:r>
              <a:rPr lang="zh-TW" altLang="en-US" dirty="0" smtClean="0"/>
              <a:t>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聽</a:t>
            </a:r>
            <a:r>
              <a:rPr lang="zh-TW" altLang="en-US" sz="5400" dirty="0" smtClean="0"/>
              <a:t>啊  天</a:t>
            </a:r>
            <a:r>
              <a:rPr lang="zh-TW" altLang="en-US" sz="5400" dirty="0" smtClean="0"/>
              <a:t>軍讚美</a:t>
            </a:r>
            <a:r>
              <a:rPr lang="zh-TW" altLang="en-US" sz="5400" dirty="0" smtClean="0"/>
              <a:t>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敬</a:t>
            </a:r>
            <a:r>
              <a:rPr lang="zh-TW" altLang="en-US" sz="5400" dirty="0" smtClean="0"/>
              <a:t>拜降生的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 smtClean="0"/>
              <a:t>平安歸於</a:t>
            </a:r>
            <a:r>
              <a:rPr lang="zh-TW" altLang="en-US" sz="5400" dirty="0" smtClean="0"/>
              <a:t>所有人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 smtClean="0"/>
              <a:t>人快樂歌唱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天軍讚美</a:t>
            </a:r>
            <a:r>
              <a:rPr lang="zh-TW" altLang="en-US" dirty="0" smtClean="0"/>
              <a:t>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這晚眾星更顯</a:t>
            </a:r>
            <a:r>
              <a:rPr lang="zh-TW" altLang="en-US" sz="5400" dirty="0" smtClean="0"/>
              <a:t>燦爛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皆</a:t>
            </a:r>
            <a:r>
              <a:rPr lang="zh-TW" altLang="en-US" sz="5400" dirty="0" smtClean="0"/>
              <a:t>因救主生</a:t>
            </a:r>
            <a:r>
              <a:rPr lang="zh-TW" altLang="en-US" sz="5400" dirty="0" smtClean="0"/>
              <a:t>世上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原來</a:t>
            </a:r>
            <a:r>
              <a:rPr lang="zh-TW" altLang="en-US" sz="5400" dirty="0" smtClean="0"/>
              <a:t>基督安躺馬</a:t>
            </a:r>
            <a:r>
              <a:rPr lang="zh-TW" altLang="en-US" sz="5400" dirty="0" smtClean="0"/>
              <a:t>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牧人</a:t>
            </a:r>
            <a:r>
              <a:rPr lang="zh-TW" altLang="en-US" sz="5400" dirty="0" smtClean="0"/>
              <a:t>正在俯拜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天軍讚美</a:t>
            </a:r>
            <a:r>
              <a:rPr lang="zh-TW" altLang="en-US" dirty="0" smtClean="0"/>
              <a:t>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聽</a:t>
            </a:r>
            <a:r>
              <a:rPr lang="zh-TW" altLang="en-US" sz="5400" dirty="0" smtClean="0"/>
              <a:t>啊  天</a:t>
            </a:r>
            <a:r>
              <a:rPr lang="zh-TW" altLang="en-US" sz="5400" dirty="0" smtClean="0"/>
              <a:t>軍讚美</a:t>
            </a:r>
            <a:r>
              <a:rPr lang="zh-TW" altLang="en-US" sz="5400" dirty="0" smtClean="0"/>
              <a:t>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敬</a:t>
            </a:r>
            <a:r>
              <a:rPr lang="zh-TW" altLang="en-US" sz="5400" dirty="0" smtClean="0"/>
              <a:t>拜降生的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 smtClean="0"/>
              <a:t>平安歸於</a:t>
            </a:r>
            <a:r>
              <a:rPr lang="zh-TW" altLang="en-US" sz="5400" dirty="0" smtClean="0"/>
              <a:t>所有人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 smtClean="0"/>
              <a:t>人快樂歌唱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天軍讚美</a:t>
            </a:r>
            <a:r>
              <a:rPr lang="zh-TW" altLang="en-US" dirty="0" smtClean="0"/>
              <a:t>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聽</a:t>
            </a:r>
            <a:r>
              <a:rPr lang="zh-TW" altLang="en-US" sz="5400" dirty="0" smtClean="0"/>
              <a:t>啊  讚</a:t>
            </a:r>
            <a:r>
              <a:rPr lang="zh-TW" altLang="en-US" sz="5400" dirty="0" smtClean="0"/>
              <a:t>歌正</a:t>
            </a:r>
            <a:r>
              <a:rPr lang="zh-TW" altLang="en-US" sz="5400" dirty="0" smtClean="0"/>
              <a:t>飄揚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知</a:t>
            </a:r>
            <a:r>
              <a:rPr lang="zh-TW" altLang="en-US" sz="5400" dirty="0" smtClean="0"/>
              <a:t>否救恩的</a:t>
            </a:r>
            <a:r>
              <a:rPr lang="zh-TW" altLang="en-US" sz="5400" dirty="0" smtClean="0"/>
              <a:t>意義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人人</a:t>
            </a:r>
            <a:r>
              <a:rPr lang="zh-TW" altLang="en-US" sz="5400" dirty="0" smtClean="0"/>
              <a:t>因祂得享</a:t>
            </a:r>
            <a:r>
              <a:rPr lang="zh-TW" altLang="en-US" sz="5400" dirty="0" smtClean="0"/>
              <a:t>永恆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身</a:t>
            </a:r>
            <a:r>
              <a:rPr lang="zh-TW" altLang="en-US" sz="5400" dirty="0" smtClean="0"/>
              <a:t>處美麗天國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天軍讚美</a:t>
            </a:r>
            <a:r>
              <a:rPr lang="zh-TW" altLang="en-US" dirty="0" smtClean="0"/>
              <a:t>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聽</a:t>
            </a:r>
            <a:r>
              <a:rPr lang="zh-TW" altLang="en-US" sz="5400" dirty="0" smtClean="0"/>
              <a:t>啊  天</a:t>
            </a:r>
            <a:r>
              <a:rPr lang="zh-TW" altLang="en-US" sz="5400" dirty="0" smtClean="0"/>
              <a:t>軍讚美</a:t>
            </a:r>
            <a:r>
              <a:rPr lang="zh-TW" altLang="en-US" sz="5400" dirty="0" smtClean="0"/>
              <a:t>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敬</a:t>
            </a:r>
            <a:r>
              <a:rPr lang="zh-TW" altLang="en-US" sz="5400" dirty="0" smtClean="0"/>
              <a:t>拜降生的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 smtClean="0"/>
              <a:t>平安歸於</a:t>
            </a:r>
            <a:r>
              <a:rPr lang="zh-TW" altLang="en-US" sz="5400" dirty="0" smtClean="0"/>
              <a:t>所有人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 smtClean="0"/>
              <a:t>人快樂歌唱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0</TotalTime>
  <Words>144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佈景主題7</vt:lpstr>
      <vt:lpstr>天軍讚美聲</vt:lpstr>
      <vt:lpstr>天軍讚美聲</vt:lpstr>
      <vt:lpstr>天軍讚美聲</vt:lpstr>
      <vt:lpstr>天軍讚美聲</vt:lpstr>
      <vt:lpstr>天軍讚美聲</vt:lpstr>
      <vt:lpstr>天軍讚美聲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天軍讚美聲</dc:title>
  <dc:creator>大唐</dc:creator>
  <cp:lastModifiedBy>大唐</cp:lastModifiedBy>
  <cp:revision>1</cp:revision>
  <dcterms:created xsi:type="dcterms:W3CDTF">2014-12-07T12:04:26Z</dcterms:created>
  <dcterms:modified xsi:type="dcterms:W3CDTF">2014-12-07T12:04:33Z</dcterms:modified>
</cp:coreProperties>
</file>