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7E70-24FC-4AA6-A41B-1617ECC46E32}" type="datetimeFigureOut">
              <a:rPr lang="zh-TW" altLang="en-US" smtClean="0"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27C0-BF6E-4430-8373-888544FC86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奇妙神蹟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沙漠  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江河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曠野  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  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奇妙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奇妙神蹟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在耶穌基督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窮盡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求告  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重新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耶穌基督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  信心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看祂行奇妙神蹟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奇妙神蹟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  瘸腿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痲瘋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潔淨  白水能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  沒有不可能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信的人凡事都能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74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奇妙神蹟</vt:lpstr>
      <vt:lpstr>奇妙神蹟</vt:lpstr>
      <vt:lpstr>奇妙神蹟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奇妙神蹟</dc:title>
  <dc:creator>大唐</dc:creator>
  <cp:lastModifiedBy>大唐</cp:lastModifiedBy>
  <cp:revision>1</cp:revision>
  <dcterms:created xsi:type="dcterms:W3CDTF">2018-03-17T04:01:35Z</dcterms:created>
  <dcterms:modified xsi:type="dcterms:W3CDTF">2018-03-17T04:03:16Z</dcterms:modified>
</cp:coreProperties>
</file>