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5E20-3E34-4D3C-8C56-1984FD333C0F}" type="datetimeFigureOut">
              <a:rPr lang="zh-TW" altLang="en-US" smtClean="0"/>
              <a:pPr/>
              <a:t>2015/10/31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AADC-019D-4F93-BD73-B8B137A238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5E20-3E34-4D3C-8C56-1984FD333C0F}" type="datetimeFigureOut">
              <a:rPr lang="zh-TW" altLang="en-US" smtClean="0"/>
              <a:pPr/>
              <a:t>2015/10/31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AADC-019D-4F93-BD73-B8B137A238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5E20-3E34-4D3C-8C56-1984FD333C0F}" type="datetimeFigureOut">
              <a:rPr lang="zh-TW" altLang="en-US" smtClean="0"/>
              <a:pPr/>
              <a:t>2015/10/31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AADC-019D-4F93-BD73-B8B137A238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5E20-3E34-4D3C-8C56-1984FD333C0F}" type="datetimeFigureOut">
              <a:rPr lang="zh-TW" altLang="en-US" smtClean="0"/>
              <a:pPr/>
              <a:t>2015/10/31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AADC-019D-4F93-BD73-B8B137A238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5E20-3E34-4D3C-8C56-1984FD333C0F}" type="datetimeFigureOut">
              <a:rPr lang="zh-TW" altLang="en-US" smtClean="0"/>
              <a:pPr/>
              <a:t>2015/10/31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AADC-019D-4F93-BD73-B8B137A238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5E20-3E34-4D3C-8C56-1984FD333C0F}" type="datetimeFigureOut">
              <a:rPr lang="zh-TW" altLang="en-US" smtClean="0"/>
              <a:pPr/>
              <a:t>2015/10/31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AADC-019D-4F93-BD73-B8B137A238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5E20-3E34-4D3C-8C56-1984FD333C0F}" type="datetimeFigureOut">
              <a:rPr lang="zh-TW" altLang="en-US" smtClean="0"/>
              <a:pPr/>
              <a:t>2015/10/31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AADC-019D-4F93-BD73-B8B137A238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5E20-3E34-4D3C-8C56-1984FD333C0F}" type="datetimeFigureOut">
              <a:rPr lang="zh-TW" altLang="en-US" smtClean="0"/>
              <a:pPr/>
              <a:t>2015/10/31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AADC-019D-4F93-BD73-B8B137A238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5E20-3E34-4D3C-8C56-1984FD333C0F}" type="datetimeFigureOut">
              <a:rPr lang="zh-TW" altLang="en-US" smtClean="0"/>
              <a:pPr/>
              <a:t>2015/10/31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AADC-019D-4F93-BD73-B8B137A238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5E20-3E34-4D3C-8C56-1984FD333C0F}" type="datetimeFigureOut">
              <a:rPr lang="zh-TW" altLang="en-US" smtClean="0"/>
              <a:pPr/>
              <a:t>2015/10/31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AADC-019D-4F93-BD73-B8B137A238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5E20-3E34-4D3C-8C56-1984FD333C0F}" type="datetimeFigureOut">
              <a:rPr lang="zh-TW" altLang="en-US" smtClean="0"/>
              <a:pPr/>
              <a:t>2015/10/31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AADC-019D-4F93-BD73-B8B137A238D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A5E20-3E34-4D3C-8C56-1984FD333C0F}" type="datetimeFigureOut">
              <a:rPr lang="zh-TW" altLang="en-US" smtClean="0"/>
              <a:pPr/>
              <a:t>2015/10/31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1AADC-019D-4F93-BD73-B8B137A238D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228600" y="115888"/>
            <a:ext cx="8686800" cy="720725"/>
          </a:xfrm>
        </p:spPr>
        <p:txBody>
          <a:bodyPr/>
          <a:lstStyle/>
          <a:p>
            <a:pPr eaLnBrk="1" hangingPunct="1"/>
            <a:r>
              <a:rPr lang="zh-CN" altLang="en-US" sz="3200" b="1" smtClean="0"/>
              <a:t>奇妙雙手</a:t>
            </a:r>
            <a:endParaRPr lang="en-SG" sz="3200" b="1" smtClean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228600" y="908050"/>
            <a:ext cx="8686800" cy="5589588"/>
          </a:xfrm>
        </p:spPr>
        <p:txBody>
          <a:bodyPr tIns="0" bIns="0"/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5000" b="1" smtClean="0"/>
              <a:t>一雙手為我 </a:t>
            </a:r>
            <a:r>
              <a:rPr lang="zh-TW" altLang="en-US" sz="5000" b="1" smtClean="0"/>
              <a:t>  </a:t>
            </a:r>
            <a:r>
              <a:rPr lang="zh-CN" altLang="en-US" sz="5000" b="1" smtClean="0"/>
              <a:t>將祝福賜下</a:t>
            </a:r>
            <a:endParaRPr lang="en-SG" sz="5000" b="1" smtClean="0"/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5000" b="1" smtClean="0"/>
              <a:t>恩光今天心中照亮</a:t>
            </a:r>
            <a:endParaRPr lang="en-SG" sz="5000" b="1" smtClean="0"/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5000" b="1" smtClean="0"/>
              <a:t>活著沒罪擔 </a:t>
            </a:r>
            <a:r>
              <a:rPr lang="zh-TW" altLang="en-US" sz="5000" b="1" smtClean="0"/>
              <a:t>  </a:t>
            </a:r>
            <a:r>
              <a:rPr lang="zh-CN" altLang="en-US" sz="5000" b="1" smtClean="0"/>
              <a:t>枷鎖都脫落</a:t>
            </a:r>
            <a:endParaRPr lang="en-SG" sz="5000" b="1" smtClean="0"/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5000" b="1" smtClean="0"/>
              <a:t>義路樂意走上</a:t>
            </a:r>
            <a:endParaRPr lang="en-SG" sz="5000" b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8155F-8A9D-4966-B41B-8062DD8EC060}" type="slidenum">
              <a:rPr lang="en-SG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SG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115888"/>
            <a:ext cx="8686800" cy="720725"/>
          </a:xfrm>
        </p:spPr>
        <p:txBody>
          <a:bodyPr/>
          <a:lstStyle/>
          <a:p>
            <a:pPr eaLnBrk="1" hangingPunct="1"/>
            <a:r>
              <a:rPr lang="zh-CN" altLang="en-US" sz="3200" b="1" smtClean="0"/>
              <a:t>奇妙雙手</a:t>
            </a:r>
            <a:endParaRPr lang="en-SG" sz="3200" b="1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28600" y="908050"/>
            <a:ext cx="8686800" cy="5589588"/>
          </a:xfrm>
        </p:spPr>
        <p:txBody>
          <a:bodyPr tIns="0" bIns="0"/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5000" b="1" smtClean="0"/>
              <a:t>身心得拯救</a:t>
            </a:r>
            <a:r>
              <a:rPr lang="zh-TW" altLang="en-US" sz="5000" b="1" smtClean="0"/>
              <a:t>  </a:t>
            </a:r>
            <a:r>
              <a:rPr lang="zh-CN" altLang="en-US" sz="5000" b="1" smtClean="0"/>
              <a:t>拋開苦與憂</a:t>
            </a:r>
            <a:endParaRPr lang="en-SG" sz="5000" b="1" smtClean="0"/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5000" b="1" smtClean="0"/>
              <a:t>靠祢奇妙雙手</a:t>
            </a:r>
            <a:endParaRPr lang="en-SG" sz="5000" b="1" smtClean="0"/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5000" b="1" smtClean="0"/>
              <a:t>高山可遷走</a:t>
            </a:r>
            <a:r>
              <a:rPr lang="zh-TW" altLang="en-US" sz="5000" b="1" smtClean="0"/>
              <a:t>  </a:t>
            </a:r>
            <a:r>
              <a:rPr lang="zh-CN" altLang="en-US" sz="5000" b="1" smtClean="0"/>
              <a:t>祢愛不變舊</a:t>
            </a:r>
            <a:endParaRPr lang="en-SG" sz="5000" b="1" smtClean="0"/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5000" b="1" smtClean="0"/>
              <a:t>有祢一生快樂透</a:t>
            </a:r>
            <a:endParaRPr lang="en-SG" sz="5000" b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0D5CC-728D-41B6-B9CE-19D863B0665F}" type="slidenum">
              <a:rPr lang="en-SG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SG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5888"/>
            <a:ext cx="8686800" cy="7207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 smtClean="0">
                <a:latin typeface="+mj-ea"/>
              </a:rPr>
              <a:t>奇妙雙手</a:t>
            </a:r>
            <a:r>
              <a:rPr lang="en-SG" altLang="zh-CN" sz="3200" b="1" dirty="0" smtClean="0">
                <a:latin typeface="+mj-ea"/>
              </a:rPr>
              <a:t>(</a:t>
            </a:r>
            <a:r>
              <a:rPr lang="zh-CN" altLang="en-US" sz="3200" b="1" dirty="0" smtClean="0"/>
              <a:t>副歌</a:t>
            </a:r>
            <a:r>
              <a:rPr lang="en-SG" altLang="zh-CN" sz="3200" b="1" dirty="0" smtClean="0">
                <a:latin typeface="+mj-ea"/>
              </a:rPr>
              <a:t>)</a:t>
            </a:r>
            <a:endParaRPr lang="en-SG" sz="3200" b="1" dirty="0" smtClean="0">
              <a:latin typeface="+mj-ea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28600" y="908050"/>
            <a:ext cx="8686800" cy="5589588"/>
          </a:xfrm>
        </p:spPr>
        <p:txBody>
          <a:bodyPr tIns="0" bIns="0">
            <a:normAutofit fontScale="92500"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5000" b="1" smtClean="0"/>
              <a:t>是祢</a:t>
            </a:r>
            <a:r>
              <a:rPr lang="zh-TW" altLang="en-US" sz="5000" b="1" smtClean="0"/>
              <a:t>   </a:t>
            </a:r>
            <a:r>
              <a:rPr lang="zh-CN" altLang="en-US" sz="5000" b="1" smtClean="0"/>
              <a:t>一雙恩手救贖我</a:t>
            </a:r>
            <a:endParaRPr lang="en-SG" sz="5000" b="1" smtClean="0"/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5000" b="1" smtClean="0"/>
              <a:t>是祢</a:t>
            </a:r>
            <a:r>
              <a:rPr lang="zh-TW" altLang="en-US" sz="5000" b="1" smtClean="0"/>
              <a:t>   </a:t>
            </a:r>
            <a:r>
              <a:rPr lang="zh-CN" altLang="en-US" sz="5000" b="1" smtClean="0"/>
              <a:t>一雙恩手祝福我</a:t>
            </a:r>
            <a:endParaRPr lang="en-SG" sz="5000" b="1" smtClean="0"/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5000" b="1" smtClean="0"/>
              <a:t>身心得拯救</a:t>
            </a:r>
            <a:r>
              <a:rPr lang="zh-TW" altLang="en-US" sz="5000" b="1" smtClean="0"/>
              <a:t>   </a:t>
            </a:r>
            <a:r>
              <a:rPr lang="zh-CN" altLang="en-US" sz="5000" b="1" smtClean="0"/>
              <a:t>拋開苦與憂</a:t>
            </a:r>
            <a:endParaRPr lang="en-SG" sz="5000" b="1" smtClean="0"/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5000" b="1" smtClean="0"/>
              <a:t>靠祢奇妙雙手</a:t>
            </a:r>
            <a:r>
              <a:rPr lang="zh-TW" altLang="en-US" sz="5000" b="1" smtClean="0"/>
              <a:t>   </a:t>
            </a:r>
            <a:r>
              <a:rPr lang="zh-CN" altLang="en-US" sz="5000" b="1" smtClean="0"/>
              <a:t>高山可遷走</a:t>
            </a:r>
            <a:endParaRPr lang="en-SG" sz="5000" b="1" smtClean="0"/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5000" b="1" smtClean="0"/>
              <a:t>祢愛不變舊</a:t>
            </a:r>
            <a:r>
              <a:rPr lang="zh-TW" altLang="en-US" sz="5000" b="1" smtClean="0"/>
              <a:t>   </a:t>
            </a:r>
            <a:r>
              <a:rPr lang="zh-CN" altLang="en-US" sz="5000" b="1" smtClean="0"/>
              <a:t>有祢一生快樂透</a:t>
            </a:r>
            <a:endParaRPr lang="en-SG" sz="5000" b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A5769D-C60B-44F2-B708-42D9376EA60C}" type="slidenum">
              <a:rPr lang="en-SG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SG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100</Words>
  <Application>Microsoft Office PowerPoint</Application>
  <PresentationFormat>如螢幕大小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奇妙雙手</vt:lpstr>
      <vt:lpstr>奇妙雙手</vt:lpstr>
      <vt:lpstr>奇妙雙手(副歌)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奇妙雙手</dc:title>
  <dc:creator>大唐</dc:creator>
  <cp:lastModifiedBy>大唐</cp:lastModifiedBy>
  <cp:revision>1</cp:revision>
  <dcterms:created xsi:type="dcterms:W3CDTF">2015-10-31T02:12:18Z</dcterms:created>
  <dcterms:modified xsi:type="dcterms:W3CDTF">2015-10-31T12:23:31Z</dcterms:modified>
</cp:coreProperties>
</file>