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BF17-F1D8-4FFE-9DB0-D2CB506767F4}" type="datetimeFigureOut">
              <a:rPr lang="zh-TW" altLang="en-US" smtClean="0"/>
              <a:pPr/>
              <a:t>2018/6/23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7813-2E7C-434E-A729-C03FEED07B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BF17-F1D8-4FFE-9DB0-D2CB506767F4}" type="datetimeFigureOut">
              <a:rPr lang="zh-TW" altLang="en-US" smtClean="0"/>
              <a:pPr/>
              <a:t>2018/6/23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7813-2E7C-434E-A729-C03FEED07B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BF17-F1D8-4FFE-9DB0-D2CB506767F4}" type="datetimeFigureOut">
              <a:rPr lang="zh-TW" altLang="en-US" smtClean="0"/>
              <a:pPr/>
              <a:t>2018/6/23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7813-2E7C-434E-A729-C03FEED07B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BF17-F1D8-4FFE-9DB0-D2CB506767F4}" type="datetimeFigureOut">
              <a:rPr lang="zh-TW" altLang="en-US" smtClean="0"/>
              <a:pPr/>
              <a:t>2018/6/23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7813-2E7C-434E-A729-C03FEED07B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BF17-F1D8-4FFE-9DB0-D2CB506767F4}" type="datetimeFigureOut">
              <a:rPr lang="zh-TW" altLang="en-US" smtClean="0"/>
              <a:pPr/>
              <a:t>2018/6/23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7813-2E7C-434E-A729-C03FEED07B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BF17-F1D8-4FFE-9DB0-D2CB506767F4}" type="datetimeFigureOut">
              <a:rPr lang="zh-TW" altLang="en-US" smtClean="0"/>
              <a:pPr/>
              <a:t>2018/6/23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7813-2E7C-434E-A729-C03FEED07B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BF17-F1D8-4FFE-9DB0-D2CB506767F4}" type="datetimeFigureOut">
              <a:rPr lang="zh-TW" altLang="en-US" smtClean="0"/>
              <a:pPr/>
              <a:t>2018/6/23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7813-2E7C-434E-A729-C03FEED07B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BF17-F1D8-4FFE-9DB0-D2CB506767F4}" type="datetimeFigureOut">
              <a:rPr lang="zh-TW" altLang="en-US" smtClean="0"/>
              <a:pPr/>
              <a:t>2018/6/23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7813-2E7C-434E-A729-C03FEED07B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BF17-F1D8-4FFE-9DB0-D2CB506767F4}" type="datetimeFigureOut">
              <a:rPr lang="zh-TW" altLang="en-US" smtClean="0"/>
              <a:pPr/>
              <a:t>2018/6/23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7813-2E7C-434E-A729-C03FEED07B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BF17-F1D8-4FFE-9DB0-D2CB506767F4}" type="datetimeFigureOut">
              <a:rPr lang="zh-TW" altLang="en-US" smtClean="0"/>
              <a:pPr/>
              <a:t>2018/6/23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7813-2E7C-434E-A729-C03FEED07B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BF17-F1D8-4FFE-9DB0-D2CB506767F4}" type="datetimeFigureOut">
              <a:rPr lang="zh-TW" altLang="en-US" smtClean="0"/>
              <a:pPr/>
              <a:t>2018/6/23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7813-2E7C-434E-A729-C03FEED07B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6BF17-F1D8-4FFE-9DB0-D2CB506767F4}" type="datetimeFigureOut">
              <a:rPr lang="zh-TW" altLang="en-US" smtClean="0"/>
              <a:pPr/>
              <a:t>2018/6/23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37813-2E7C-434E-A729-C03FEED07B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奇異恩典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  何等甘甜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罪已得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赦免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喪  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瞎眼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今得看見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奇異恩典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浩大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  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安慰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初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之時  即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蒙恩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何等寶貴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奇異恩典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經過許多危險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網羅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飽受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人間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苦楚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此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恩領我平安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渡過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他日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歸回天府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奇異恩典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將來在天安居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萬年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光如日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普照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好像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最初蒙恩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景況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永不減少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81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奇異恩典</vt:lpstr>
      <vt:lpstr>奇異恩典</vt:lpstr>
      <vt:lpstr>奇異恩典</vt:lpstr>
      <vt:lpstr>奇異恩典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奇異恩典</dc:title>
  <dc:creator>大唐</dc:creator>
  <cp:lastModifiedBy>大唐</cp:lastModifiedBy>
  <cp:revision>2</cp:revision>
  <dcterms:created xsi:type="dcterms:W3CDTF">2014-11-25T05:31:52Z</dcterms:created>
  <dcterms:modified xsi:type="dcterms:W3CDTF">2018-06-23T13:32:43Z</dcterms:modified>
</cp:coreProperties>
</file>