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B739-B0DF-4258-9417-9953616ACB18}" type="datetimeFigureOut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0910-9B55-4E08-970C-31B50EE31E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B739-B0DF-4258-9417-9953616ACB18}" type="datetimeFigureOut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0910-9B55-4E08-970C-31B50EE31E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B739-B0DF-4258-9417-9953616ACB18}" type="datetimeFigureOut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0910-9B55-4E08-970C-31B50EE31E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B739-B0DF-4258-9417-9953616ACB18}" type="datetimeFigureOut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0910-9B55-4E08-970C-31B50EE31E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B739-B0DF-4258-9417-9953616ACB18}" type="datetimeFigureOut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0910-9B55-4E08-970C-31B50EE31E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B739-B0DF-4258-9417-9953616ACB18}" type="datetimeFigureOut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0910-9B55-4E08-970C-31B50EE31E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B739-B0DF-4258-9417-9953616ACB18}" type="datetimeFigureOut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0910-9B55-4E08-970C-31B50EE31E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B739-B0DF-4258-9417-9953616ACB18}" type="datetimeFigureOut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0910-9B55-4E08-970C-31B50EE31E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B739-B0DF-4258-9417-9953616ACB18}" type="datetimeFigureOut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0910-9B55-4E08-970C-31B50EE31E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B739-B0DF-4258-9417-9953616ACB18}" type="datetimeFigureOut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0910-9B55-4E08-970C-31B50EE31E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B739-B0DF-4258-9417-9953616ACB18}" type="datetimeFigureOut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0910-9B55-4E08-970C-31B50EE31E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B739-B0DF-4258-9417-9953616ACB18}" type="datetimeFigureOut">
              <a:rPr lang="zh-TW" altLang="en-US" smtClean="0"/>
              <a:pPr/>
              <a:t>2018/10/13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00910-9B55-4E08-970C-31B50EE31E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奇異恩典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  何等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甘甜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我罪已得赦免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前我失喪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被尋回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瞎眼今得看見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奇異恩典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如此恩典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使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我敬畏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使我心得安慰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初信之時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蒙恩惠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真是何等寶貴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奇異恩典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如此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危險  試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煉網羅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我已安然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經過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靠主恩典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安全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不怕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更引導我歸家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奇異恩典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將來禧年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徒歡聚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恩光愛誼千年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喜樂頌讚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父座前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深望那日快現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89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奇異恩典</vt:lpstr>
      <vt:lpstr>奇異恩典</vt:lpstr>
      <vt:lpstr>奇異恩典</vt:lpstr>
      <vt:lpstr>奇異恩典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奇異恩典</dc:title>
  <dc:creator>DAIDUONG</dc:creator>
  <cp:lastModifiedBy>大唐</cp:lastModifiedBy>
  <cp:revision>3</cp:revision>
  <dcterms:created xsi:type="dcterms:W3CDTF">2013-03-24T10:59:26Z</dcterms:created>
  <dcterms:modified xsi:type="dcterms:W3CDTF">2018-10-13T09:25:37Z</dcterms:modified>
</cp:coreProperties>
</file>