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FBE8-572C-4BF8-8235-E29D5C3AEE3B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65A6-1622-4F02-A428-BB62D386E02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怎能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  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蒙寶血救贖大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為我受痛苦鞭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為我死在十架上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  怎能如此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我主我神為我受死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怎能如此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  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  永生主竟受死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有誰能解釋這奧秘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神聖之愛  廣闊深長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最高天使也難測量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憐憫  超過猜想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都當敬拜景仰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怎能如此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  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不再定罪  心中除盡憂愁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我擁有主並祂所有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主內生活  讓祂居首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穿起義袍  聖潔無垢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坦然無懼到寶座前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藉主救贖獲得冠冕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怎能如此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  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179</Words>
  <Application>Microsoft Office PowerPoint</Application>
  <PresentationFormat>如螢幕大小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佈景主題11</vt:lpstr>
      <vt:lpstr>奇異的愛</vt:lpstr>
      <vt:lpstr>奇異的愛</vt:lpstr>
      <vt:lpstr>奇異的愛</vt:lpstr>
      <vt:lpstr>奇異的愛</vt:lpstr>
      <vt:lpstr>奇異的愛</vt:lpstr>
      <vt:lpstr>奇異的愛</vt:lpstr>
      <vt:lpstr>奇異的愛</vt:lpstr>
      <vt:lpstr>奇異的愛</vt:lpstr>
      <vt:lpstr>奇異的愛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奇異的愛</dc:title>
  <dc:creator>User</dc:creator>
  <cp:lastModifiedBy>User</cp:lastModifiedBy>
  <cp:revision>1</cp:revision>
  <dcterms:created xsi:type="dcterms:W3CDTF">2017-09-16T04:24:51Z</dcterms:created>
  <dcterms:modified xsi:type="dcterms:W3CDTF">2017-09-16T04:28:12Z</dcterms:modified>
</cp:coreProperties>
</file>