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0241-BC57-4E5D-9802-886570A472F0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奉獻什麼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奉獻什麼  奉上再多不算多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還比得上袮造了滿天星火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奉獻再多  還獻什麼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贏得袮的稱許記念我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奉獻什麼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環顧大地萬有萬籟壯觀星河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誰敢問問上主當中稍欠什麼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唯有跪下盡意盡力獻上心一個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只可以獻上心一顆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61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奉獻什麼</vt:lpstr>
      <vt:lpstr>奉獻什麼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奉獻什麼</dc:title>
  <dc:creator>大唐</dc:creator>
  <cp:lastModifiedBy>大唐</cp:lastModifiedBy>
  <cp:revision>1</cp:revision>
  <dcterms:created xsi:type="dcterms:W3CDTF">2018-09-22T01:53:23Z</dcterms:created>
  <dcterms:modified xsi:type="dcterms:W3CDTF">2018-09-22T01:58:07Z</dcterms:modified>
</cp:coreProperties>
</file>