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7E3-7155-4305-B220-0E4A8B2E21B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狂風暴雨裡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個難處低谷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每個傷心失望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祢愛的光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得著能力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我跟隨不懷疑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我全心全意全力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四面受敵  卻不被困住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心裡作難  卻不至失望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至暫至輕的苦楚要成就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極重無比永遠的榮耀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112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奔跑不放棄</vt:lpstr>
      <vt:lpstr>奔跑不放棄</vt:lpstr>
      <vt:lpstr>奔跑不放棄</vt:lpstr>
      <vt:lpstr>奔跑不放棄</vt:lpstr>
      <vt:lpstr>奔跑不放棄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奔跑不放棄</dc:title>
  <dc:creator>大唐</dc:creator>
  <cp:lastModifiedBy>大唐</cp:lastModifiedBy>
  <cp:revision>1</cp:revision>
  <dcterms:created xsi:type="dcterms:W3CDTF">2018-07-07T03:07:12Z</dcterms:created>
  <dcterms:modified xsi:type="dcterms:W3CDTF">2018-07-07T03:10:04Z</dcterms:modified>
</cp:coreProperties>
</file>